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9" r:id="rId5"/>
    <p:sldId id="2147483137" r:id="rId6"/>
    <p:sldId id="416" r:id="rId7"/>
    <p:sldId id="2147483263" r:id="rId8"/>
    <p:sldId id="2147483266" r:id="rId9"/>
    <p:sldId id="2147483267" r:id="rId10"/>
    <p:sldId id="2147483268" r:id="rId11"/>
    <p:sldId id="2147483269" r:id="rId12"/>
    <p:sldId id="2147483270" r:id="rId13"/>
    <p:sldId id="2147483265" r:id="rId14"/>
    <p:sldId id="4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1C86BD-89A6-9F48-A59E-0766963DF373}">
          <p14:sldIdLst>
            <p14:sldId id="259"/>
            <p14:sldId id="2147483137"/>
            <p14:sldId id="416"/>
            <p14:sldId id="2147483263"/>
            <p14:sldId id="2147483266"/>
            <p14:sldId id="2147483267"/>
            <p14:sldId id="2147483268"/>
            <p14:sldId id="2147483269"/>
            <p14:sldId id="2147483270"/>
            <p14:sldId id="2147483265"/>
            <p14:sldId id="4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D22588-26F5-D883-1C68-40E1A172D273}" name="Omar Bhatti" initials="" userId="S::obhatti@onec1.com::fe3552b4-ae4d-4259-b334-be825527d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6E6"/>
    <a:srgbClr val="D90E7F"/>
    <a:srgbClr val="185C7E"/>
    <a:srgbClr val="12455F"/>
    <a:srgbClr val="0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59" d="100"/>
          <a:sy n="59" d="100"/>
        </p:scale>
        <p:origin x="904" y="4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 Tufts" userId="dc9ad56e-8a15-4b94-bf5b-56b74b5b8125" providerId="ADAL" clId="{9FD228F7-8A7C-45AD-B79F-6BF5D581F6E2}"/>
    <pc:docChg chg="undo custSel delSld modSld sldOrd delSection modSection">
      <pc:chgData name="Jean Tufts" userId="dc9ad56e-8a15-4b94-bf5b-56b74b5b8125" providerId="ADAL" clId="{9FD228F7-8A7C-45AD-B79F-6BF5D581F6E2}" dt="2025-09-11T23:56:44.160" v="55" actId="47"/>
      <pc:docMkLst>
        <pc:docMk/>
      </pc:docMkLst>
      <pc:sldChg chg="del">
        <pc:chgData name="Jean Tufts" userId="dc9ad56e-8a15-4b94-bf5b-56b74b5b8125" providerId="ADAL" clId="{9FD228F7-8A7C-45AD-B79F-6BF5D581F6E2}" dt="2025-09-11T13:38:11.765" v="32" actId="47"/>
        <pc:sldMkLst>
          <pc:docMk/>
          <pc:sldMk cId="1080481868" sldId="257"/>
        </pc:sldMkLst>
      </pc:sldChg>
      <pc:sldChg chg="del">
        <pc:chgData name="Jean Tufts" userId="dc9ad56e-8a15-4b94-bf5b-56b74b5b8125" providerId="ADAL" clId="{9FD228F7-8A7C-45AD-B79F-6BF5D581F6E2}" dt="2025-09-11T13:38:27.649" v="37" actId="47"/>
        <pc:sldMkLst>
          <pc:docMk/>
          <pc:sldMk cId="3426497303" sldId="319"/>
        </pc:sldMkLst>
      </pc:sldChg>
      <pc:sldChg chg="del">
        <pc:chgData name="Jean Tufts" userId="dc9ad56e-8a15-4b94-bf5b-56b74b5b8125" providerId="ADAL" clId="{9FD228F7-8A7C-45AD-B79F-6BF5D581F6E2}" dt="2025-09-11T13:38:34.748" v="38" actId="47"/>
        <pc:sldMkLst>
          <pc:docMk/>
          <pc:sldMk cId="3640915501" sldId="320"/>
        </pc:sldMkLst>
      </pc:sldChg>
      <pc:sldChg chg="del">
        <pc:chgData name="Jean Tufts" userId="dc9ad56e-8a15-4b94-bf5b-56b74b5b8125" providerId="ADAL" clId="{9FD228F7-8A7C-45AD-B79F-6BF5D581F6E2}" dt="2025-09-11T13:38:34.748" v="38" actId="47"/>
        <pc:sldMkLst>
          <pc:docMk/>
          <pc:sldMk cId="2490227977" sldId="321"/>
        </pc:sldMkLst>
      </pc:sldChg>
      <pc:sldChg chg="del">
        <pc:chgData name="Jean Tufts" userId="dc9ad56e-8a15-4b94-bf5b-56b74b5b8125" providerId="ADAL" clId="{9FD228F7-8A7C-45AD-B79F-6BF5D581F6E2}" dt="2025-09-11T13:38:34.748" v="38" actId="47"/>
        <pc:sldMkLst>
          <pc:docMk/>
          <pc:sldMk cId="1156972486" sldId="322"/>
        </pc:sldMkLst>
      </pc:sldChg>
      <pc:sldChg chg="del">
        <pc:chgData name="Jean Tufts" userId="dc9ad56e-8a15-4b94-bf5b-56b74b5b8125" providerId="ADAL" clId="{9FD228F7-8A7C-45AD-B79F-6BF5D581F6E2}" dt="2025-09-11T13:38:43.468" v="39" actId="47"/>
        <pc:sldMkLst>
          <pc:docMk/>
          <pc:sldMk cId="3024256649" sldId="323"/>
        </pc:sldMkLst>
      </pc:sldChg>
      <pc:sldChg chg="del">
        <pc:chgData name="Jean Tufts" userId="dc9ad56e-8a15-4b94-bf5b-56b74b5b8125" providerId="ADAL" clId="{9FD228F7-8A7C-45AD-B79F-6BF5D581F6E2}" dt="2025-09-11T13:38:43.468" v="39" actId="47"/>
        <pc:sldMkLst>
          <pc:docMk/>
          <pc:sldMk cId="1667476286" sldId="324"/>
        </pc:sldMkLst>
      </pc:sldChg>
      <pc:sldChg chg="del">
        <pc:chgData name="Jean Tufts" userId="dc9ad56e-8a15-4b94-bf5b-56b74b5b8125" providerId="ADAL" clId="{9FD228F7-8A7C-45AD-B79F-6BF5D581F6E2}" dt="2025-09-11T13:38:43.468" v="39" actId="47"/>
        <pc:sldMkLst>
          <pc:docMk/>
          <pc:sldMk cId="925615256" sldId="325"/>
        </pc:sldMkLst>
      </pc:sldChg>
      <pc:sldChg chg="del">
        <pc:chgData name="Jean Tufts" userId="dc9ad56e-8a15-4b94-bf5b-56b74b5b8125" providerId="ADAL" clId="{9FD228F7-8A7C-45AD-B79F-6BF5D581F6E2}" dt="2025-09-11T13:38:43.468" v="39" actId="47"/>
        <pc:sldMkLst>
          <pc:docMk/>
          <pc:sldMk cId="1019180400" sldId="326"/>
        </pc:sldMkLst>
      </pc:sldChg>
      <pc:sldChg chg="del">
        <pc:chgData name="Jean Tufts" userId="dc9ad56e-8a15-4b94-bf5b-56b74b5b8125" providerId="ADAL" clId="{9FD228F7-8A7C-45AD-B79F-6BF5D581F6E2}" dt="2025-09-11T13:38:43.468" v="39" actId="47"/>
        <pc:sldMkLst>
          <pc:docMk/>
          <pc:sldMk cId="1432323208" sldId="327"/>
        </pc:sldMkLst>
      </pc:sldChg>
      <pc:sldChg chg="del">
        <pc:chgData name="Jean Tufts" userId="dc9ad56e-8a15-4b94-bf5b-56b74b5b8125" providerId="ADAL" clId="{9FD228F7-8A7C-45AD-B79F-6BF5D581F6E2}" dt="2025-09-11T13:38:43.468" v="39" actId="47"/>
        <pc:sldMkLst>
          <pc:docMk/>
          <pc:sldMk cId="1043090936" sldId="328"/>
        </pc:sldMkLst>
      </pc:sldChg>
      <pc:sldChg chg="del">
        <pc:chgData name="Jean Tufts" userId="dc9ad56e-8a15-4b94-bf5b-56b74b5b8125" providerId="ADAL" clId="{9FD228F7-8A7C-45AD-B79F-6BF5D581F6E2}" dt="2025-09-11T13:37:40.964" v="12" actId="47"/>
        <pc:sldMkLst>
          <pc:docMk/>
          <pc:sldMk cId="2999158952" sldId="350"/>
        </pc:sldMkLst>
      </pc:sldChg>
      <pc:sldChg chg="del">
        <pc:chgData name="Jean Tufts" userId="dc9ad56e-8a15-4b94-bf5b-56b74b5b8125" providerId="ADAL" clId="{9FD228F7-8A7C-45AD-B79F-6BF5D581F6E2}" dt="2025-09-11T13:37:50.299" v="17" actId="47"/>
        <pc:sldMkLst>
          <pc:docMk/>
          <pc:sldMk cId="3954589784" sldId="355"/>
        </pc:sldMkLst>
      </pc:sldChg>
      <pc:sldChg chg="del">
        <pc:chgData name="Jean Tufts" userId="dc9ad56e-8a15-4b94-bf5b-56b74b5b8125" providerId="ADAL" clId="{9FD228F7-8A7C-45AD-B79F-6BF5D581F6E2}" dt="2025-09-11T13:37:51.478" v="18" actId="47"/>
        <pc:sldMkLst>
          <pc:docMk/>
          <pc:sldMk cId="3905492080" sldId="356"/>
        </pc:sldMkLst>
      </pc:sldChg>
      <pc:sldChg chg="del">
        <pc:chgData name="Jean Tufts" userId="dc9ad56e-8a15-4b94-bf5b-56b74b5b8125" providerId="ADAL" clId="{9FD228F7-8A7C-45AD-B79F-6BF5D581F6E2}" dt="2025-09-11T13:37:53.658" v="19" actId="47"/>
        <pc:sldMkLst>
          <pc:docMk/>
          <pc:sldMk cId="402078717" sldId="357"/>
        </pc:sldMkLst>
      </pc:sldChg>
      <pc:sldChg chg="del">
        <pc:chgData name="Jean Tufts" userId="dc9ad56e-8a15-4b94-bf5b-56b74b5b8125" providerId="ADAL" clId="{9FD228F7-8A7C-45AD-B79F-6BF5D581F6E2}" dt="2025-09-11T13:38:06.364" v="27" actId="47"/>
        <pc:sldMkLst>
          <pc:docMk/>
          <pc:sldMk cId="1804024074" sldId="362"/>
        </pc:sldMkLst>
      </pc:sldChg>
      <pc:sldChg chg="del">
        <pc:chgData name="Jean Tufts" userId="dc9ad56e-8a15-4b94-bf5b-56b74b5b8125" providerId="ADAL" clId="{9FD228F7-8A7C-45AD-B79F-6BF5D581F6E2}" dt="2025-09-11T13:37:48.127" v="15" actId="47"/>
        <pc:sldMkLst>
          <pc:docMk/>
          <pc:sldMk cId="2982089289" sldId="418"/>
        </pc:sldMkLst>
      </pc:sldChg>
      <pc:sldChg chg="del">
        <pc:chgData name="Jean Tufts" userId="dc9ad56e-8a15-4b94-bf5b-56b74b5b8125" providerId="ADAL" clId="{9FD228F7-8A7C-45AD-B79F-6BF5D581F6E2}" dt="2025-09-11T13:37:41.416" v="13" actId="47"/>
        <pc:sldMkLst>
          <pc:docMk/>
          <pc:sldMk cId="1254697709" sldId="420"/>
        </pc:sldMkLst>
      </pc:sldChg>
      <pc:sldChg chg="del">
        <pc:chgData name="Jean Tufts" userId="dc9ad56e-8a15-4b94-bf5b-56b74b5b8125" providerId="ADAL" clId="{9FD228F7-8A7C-45AD-B79F-6BF5D581F6E2}" dt="2025-09-11T13:37:41.865" v="14" actId="47"/>
        <pc:sldMkLst>
          <pc:docMk/>
          <pc:sldMk cId="1547442594" sldId="421"/>
        </pc:sldMkLst>
      </pc:sldChg>
      <pc:sldChg chg="del">
        <pc:chgData name="Jean Tufts" userId="dc9ad56e-8a15-4b94-bf5b-56b74b5b8125" providerId="ADAL" clId="{9FD228F7-8A7C-45AD-B79F-6BF5D581F6E2}" dt="2025-09-11T13:37:55.309" v="20" actId="47"/>
        <pc:sldMkLst>
          <pc:docMk/>
          <pc:sldMk cId="1660815751" sldId="422"/>
        </pc:sldMkLst>
      </pc:sldChg>
      <pc:sldChg chg="del">
        <pc:chgData name="Jean Tufts" userId="dc9ad56e-8a15-4b94-bf5b-56b74b5b8125" providerId="ADAL" clId="{9FD228F7-8A7C-45AD-B79F-6BF5D581F6E2}" dt="2025-09-11T13:37:56.541" v="21" actId="47"/>
        <pc:sldMkLst>
          <pc:docMk/>
          <pc:sldMk cId="1082104184" sldId="423"/>
        </pc:sldMkLst>
      </pc:sldChg>
      <pc:sldChg chg="del ord">
        <pc:chgData name="Jean Tufts" userId="dc9ad56e-8a15-4b94-bf5b-56b74b5b8125" providerId="ADAL" clId="{9FD228F7-8A7C-45AD-B79F-6BF5D581F6E2}" dt="2025-09-11T13:38:05.103" v="26" actId="47"/>
        <pc:sldMkLst>
          <pc:docMk/>
          <pc:sldMk cId="3265787047" sldId="424"/>
        </pc:sldMkLst>
      </pc:sldChg>
      <pc:sldChg chg="del">
        <pc:chgData name="Jean Tufts" userId="dc9ad56e-8a15-4b94-bf5b-56b74b5b8125" providerId="ADAL" clId="{9FD228F7-8A7C-45AD-B79F-6BF5D581F6E2}" dt="2025-09-11T13:38:07.573" v="28" actId="47"/>
        <pc:sldMkLst>
          <pc:docMk/>
          <pc:sldMk cId="3077449797" sldId="425"/>
        </pc:sldMkLst>
      </pc:sldChg>
      <pc:sldChg chg="del">
        <pc:chgData name="Jean Tufts" userId="dc9ad56e-8a15-4b94-bf5b-56b74b5b8125" providerId="ADAL" clId="{9FD228F7-8A7C-45AD-B79F-6BF5D581F6E2}" dt="2025-09-11T13:38:08.902" v="29" actId="47"/>
        <pc:sldMkLst>
          <pc:docMk/>
          <pc:sldMk cId="4228053929" sldId="426"/>
        </pc:sldMkLst>
      </pc:sldChg>
      <pc:sldChg chg="del">
        <pc:chgData name="Jean Tufts" userId="dc9ad56e-8a15-4b94-bf5b-56b74b5b8125" providerId="ADAL" clId="{9FD228F7-8A7C-45AD-B79F-6BF5D581F6E2}" dt="2025-09-11T13:38:10.890" v="31" actId="47"/>
        <pc:sldMkLst>
          <pc:docMk/>
          <pc:sldMk cId="3789570125" sldId="427"/>
        </pc:sldMkLst>
      </pc:sldChg>
      <pc:sldChg chg="del">
        <pc:chgData name="Jean Tufts" userId="dc9ad56e-8a15-4b94-bf5b-56b74b5b8125" providerId="ADAL" clId="{9FD228F7-8A7C-45AD-B79F-6BF5D581F6E2}" dt="2025-09-11T13:38:27.649" v="37" actId="47"/>
        <pc:sldMkLst>
          <pc:docMk/>
          <pc:sldMk cId="1718940809" sldId="428"/>
        </pc:sldMkLst>
      </pc:sldChg>
      <pc:sldChg chg="del">
        <pc:chgData name="Jean Tufts" userId="dc9ad56e-8a15-4b94-bf5b-56b74b5b8125" providerId="ADAL" clId="{9FD228F7-8A7C-45AD-B79F-6BF5D581F6E2}" dt="2025-09-11T13:38:14.803" v="35" actId="47"/>
        <pc:sldMkLst>
          <pc:docMk/>
          <pc:sldMk cId="2357522189" sldId="430"/>
        </pc:sldMkLst>
      </pc:sldChg>
      <pc:sldChg chg="del">
        <pc:chgData name="Jean Tufts" userId="dc9ad56e-8a15-4b94-bf5b-56b74b5b8125" providerId="ADAL" clId="{9FD228F7-8A7C-45AD-B79F-6BF5D581F6E2}" dt="2025-09-11T13:38:15.625" v="36" actId="47"/>
        <pc:sldMkLst>
          <pc:docMk/>
          <pc:sldMk cId="4046122468" sldId="432"/>
        </pc:sldMkLst>
      </pc:sldChg>
      <pc:sldChg chg="del">
        <pc:chgData name="Jean Tufts" userId="dc9ad56e-8a15-4b94-bf5b-56b74b5b8125" providerId="ADAL" clId="{9FD228F7-8A7C-45AD-B79F-6BF5D581F6E2}" dt="2025-09-11T13:38:27.649" v="37" actId="47"/>
        <pc:sldMkLst>
          <pc:docMk/>
          <pc:sldMk cId="202764652" sldId="434"/>
        </pc:sldMkLst>
      </pc:sldChg>
      <pc:sldChg chg="del">
        <pc:chgData name="Jean Tufts" userId="dc9ad56e-8a15-4b94-bf5b-56b74b5b8125" providerId="ADAL" clId="{9FD228F7-8A7C-45AD-B79F-6BF5D581F6E2}" dt="2025-09-11T13:38:27.649" v="37" actId="47"/>
        <pc:sldMkLst>
          <pc:docMk/>
          <pc:sldMk cId="42206797" sldId="435"/>
        </pc:sldMkLst>
      </pc:sldChg>
      <pc:sldChg chg="del">
        <pc:chgData name="Jean Tufts" userId="dc9ad56e-8a15-4b94-bf5b-56b74b5b8125" providerId="ADAL" clId="{9FD228F7-8A7C-45AD-B79F-6BF5D581F6E2}" dt="2025-09-11T13:38:27.649" v="37" actId="47"/>
        <pc:sldMkLst>
          <pc:docMk/>
          <pc:sldMk cId="3991598184" sldId="2147482893"/>
        </pc:sldMkLst>
      </pc:sldChg>
      <pc:sldChg chg="del">
        <pc:chgData name="Jean Tufts" userId="dc9ad56e-8a15-4b94-bf5b-56b74b5b8125" providerId="ADAL" clId="{9FD228F7-8A7C-45AD-B79F-6BF5D581F6E2}" dt="2025-09-11T13:38:13.833" v="34" actId="47"/>
        <pc:sldMkLst>
          <pc:docMk/>
          <pc:sldMk cId="4108223536" sldId="2147483136"/>
        </pc:sldMkLst>
      </pc:sldChg>
      <pc:sldChg chg="del">
        <pc:chgData name="Jean Tufts" userId="dc9ad56e-8a15-4b94-bf5b-56b74b5b8125" providerId="ADAL" clId="{9FD228F7-8A7C-45AD-B79F-6BF5D581F6E2}" dt="2025-09-11T13:38:27.649" v="37" actId="47"/>
        <pc:sldMkLst>
          <pc:docMk/>
          <pc:sldMk cId="1993740756" sldId="2147483138"/>
        </pc:sldMkLst>
      </pc:sldChg>
      <pc:sldChg chg="del">
        <pc:chgData name="Jean Tufts" userId="dc9ad56e-8a15-4b94-bf5b-56b74b5b8125" providerId="ADAL" clId="{9FD228F7-8A7C-45AD-B79F-6BF5D581F6E2}" dt="2025-09-11T13:38:12.954" v="33" actId="47"/>
        <pc:sldMkLst>
          <pc:docMk/>
          <pc:sldMk cId="236694305" sldId="2147483217"/>
        </pc:sldMkLst>
      </pc:sldChg>
      <pc:sldChg chg="del">
        <pc:chgData name="Jean Tufts" userId="dc9ad56e-8a15-4b94-bf5b-56b74b5b8125" providerId="ADAL" clId="{9FD228F7-8A7C-45AD-B79F-6BF5D581F6E2}" dt="2025-09-11T13:38:01.082" v="23" actId="47"/>
        <pc:sldMkLst>
          <pc:docMk/>
          <pc:sldMk cId="429468865" sldId="2147483218"/>
        </pc:sldMkLst>
      </pc:sldChg>
      <pc:sldChg chg="del">
        <pc:chgData name="Jean Tufts" userId="dc9ad56e-8a15-4b94-bf5b-56b74b5b8125" providerId="ADAL" clId="{9FD228F7-8A7C-45AD-B79F-6BF5D581F6E2}" dt="2025-09-11T13:38:09.816" v="30" actId="47"/>
        <pc:sldMkLst>
          <pc:docMk/>
          <pc:sldMk cId="328372401" sldId="2147483219"/>
        </pc:sldMkLst>
      </pc:sldChg>
      <pc:sldChg chg="del">
        <pc:chgData name="Jean Tufts" userId="dc9ad56e-8a15-4b94-bf5b-56b74b5b8125" providerId="ADAL" clId="{9FD228F7-8A7C-45AD-B79F-6BF5D581F6E2}" dt="2025-09-11T13:37:58.470" v="22" actId="47"/>
        <pc:sldMkLst>
          <pc:docMk/>
          <pc:sldMk cId="751186924" sldId="2147483220"/>
        </pc:sldMkLst>
      </pc:sldChg>
      <pc:sldChg chg="del">
        <pc:chgData name="Jean Tufts" userId="dc9ad56e-8a15-4b94-bf5b-56b74b5b8125" providerId="ADAL" clId="{9FD228F7-8A7C-45AD-B79F-6BF5D581F6E2}" dt="2025-09-11T13:38:27.649" v="37" actId="47"/>
        <pc:sldMkLst>
          <pc:docMk/>
          <pc:sldMk cId="329029024" sldId="2147483241"/>
        </pc:sldMkLst>
      </pc:sldChg>
      <pc:sldChg chg="del">
        <pc:chgData name="Jean Tufts" userId="dc9ad56e-8a15-4b94-bf5b-56b74b5b8125" providerId="ADAL" clId="{9FD228F7-8A7C-45AD-B79F-6BF5D581F6E2}" dt="2025-09-11T13:37:49.560" v="16" actId="47"/>
        <pc:sldMkLst>
          <pc:docMk/>
          <pc:sldMk cId="2064761815" sldId="2147483243"/>
        </pc:sldMkLst>
      </pc:sldChg>
      <pc:sldChg chg="del">
        <pc:chgData name="Jean Tufts" userId="dc9ad56e-8a15-4b94-bf5b-56b74b5b8125" providerId="ADAL" clId="{9FD228F7-8A7C-45AD-B79F-6BF5D581F6E2}" dt="2025-09-11T23:56:42.993" v="54" actId="47"/>
        <pc:sldMkLst>
          <pc:docMk/>
          <pc:sldMk cId="4011735716" sldId="2147483258"/>
        </pc:sldMkLst>
      </pc:sldChg>
      <pc:sldChg chg="del">
        <pc:chgData name="Jean Tufts" userId="dc9ad56e-8a15-4b94-bf5b-56b74b5b8125" providerId="ADAL" clId="{9FD228F7-8A7C-45AD-B79F-6BF5D581F6E2}" dt="2025-09-11T23:56:44.160" v="55" actId="47"/>
        <pc:sldMkLst>
          <pc:docMk/>
          <pc:sldMk cId="2392002277" sldId="2147483260"/>
        </pc:sldMkLst>
      </pc:sldChg>
      <pc:sldChg chg="addSp delSp modSp mod">
        <pc:chgData name="Jean Tufts" userId="dc9ad56e-8a15-4b94-bf5b-56b74b5b8125" providerId="ADAL" clId="{9FD228F7-8A7C-45AD-B79F-6BF5D581F6E2}" dt="2025-09-11T22:12:51.792" v="50" actId="5793"/>
        <pc:sldMkLst>
          <pc:docMk/>
          <pc:sldMk cId="594780835" sldId="2147483263"/>
        </pc:sldMkLst>
        <pc:spChg chg="add del mod">
          <ac:chgData name="Jean Tufts" userId="dc9ad56e-8a15-4b94-bf5b-56b74b5b8125" providerId="ADAL" clId="{9FD228F7-8A7C-45AD-B79F-6BF5D581F6E2}" dt="2025-09-11T22:12:51.792" v="50" actId="5793"/>
          <ac:spMkLst>
            <pc:docMk/>
            <pc:sldMk cId="594780835" sldId="2147483263"/>
            <ac:spMk id="2" creationId="{3CBFB722-7EBE-4643-E148-7F1C3F77179A}"/>
          </ac:spMkLst>
        </pc:spChg>
      </pc:sldChg>
      <pc:sldChg chg="del">
        <pc:chgData name="Jean Tufts" userId="dc9ad56e-8a15-4b94-bf5b-56b74b5b8125" providerId="ADAL" clId="{9FD228F7-8A7C-45AD-B79F-6BF5D581F6E2}" dt="2025-09-11T13:37:14.038" v="4" actId="47"/>
        <pc:sldMkLst>
          <pc:docMk/>
          <pc:sldMk cId="4196337615" sldId="2147483271"/>
        </pc:sldMkLst>
      </pc:sldChg>
      <pc:sldChg chg="del">
        <pc:chgData name="Jean Tufts" userId="dc9ad56e-8a15-4b94-bf5b-56b74b5b8125" providerId="ADAL" clId="{9FD228F7-8A7C-45AD-B79F-6BF5D581F6E2}" dt="2025-09-11T13:37:19.519" v="6" actId="47"/>
        <pc:sldMkLst>
          <pc:docMk/>
          <pc:sldMk cId="3814935735" sldId="2147483272"/>
        </pc:sldMkLst>
      </pc:sldChg>
      <pc:sldChg chg="del">
        <pc:chgData name="Jean Tufts" userId="dc9ad56e-8a15-4b94-bf5b-56b74b5b8125" providerId="ADAL" clId="{9FD228F7-8A7C-45AD-B79F-6BF5D581F6E2}" dt="2025-09-11T13:37:28.632" v="10" actId="47"/>
        <pc:sldMkLst>
          <pc:docMk/>
          <pc:sldMk cId="1659858308" sldId="2147483273"/>
        </pc:sldMkLst>
      </pc:sldChg>
      <pc:sldChg chg="del">
        <pc:chgData name="Jean Tufts" userId="dc9ad56e-8a15-4b94-bf5b-56b74b5b8125" providerId="ADAL" clId="{9FD228F7-8A7C-45AD-B79F-6BF5D581F6E2}" dt="2025-09-11T13:37:24.586" v="8" actId="47"/>
        <pc:sldMkLst>
          <pc:docMk/>
          <pc:sldMk cId="2550876487" sldId="2147483274"/>
        </pc:sldMkLst>
      </pc:sldChg>
      <pc:sldChg chg="del">
        <pc:chgData name="Jean Tufts" userId="dc9ad56e-8a15-4b94-bf5b-56b74b5b8125" providerId="ADAL" clId="{9FD228F7-8A7C-45AD-B79F-6BF5D581F6E2}" dt="2025-09-11T13:37:22.101" v="7" actId="47"/>
        <pc:sldMkLst>
          <pc:docMk/>
          <pc:sldMk cId="2105962775" sldId="2147483275"/>
        </pc:sldMkLst>
      </pc:sldChg>
      <pc:sldChg chg="del">
        <pc:chgData name="Jean Tufts" userId="dc9ad56e-8a15-4b94-bf5b-56b74b5b8125" providerId="ADAL" clId="{9FD228F7-8A7C-45AD-B79F-6BF5D581F6E2}" dt="2025-09-11T13:37:16.772" v="5" actId="47"/>
        <pc:sldMkLst>
          <pc:docMk/>
          <pc:sldMk cId="241104772" sldId="2147483276"/>
        </pc:sldMkLst>
      </pc:sldChg>
      <pc:sldChg chg="del">
        <pc:chgData name="Jean Tufts" userId="dc9ad56e-8a15-4b94-bf5b-56b74b5b8125" providerId="ADAL" clId="{9FD228F7-8A7C-45AD-B79F-6BF5D581F6E2}" dt="2025-09-11T23:56:29.074" v="53" actId="47"/>
        <pc:sldMkLst>
          <pc:docMk/>
          <pc:sldMk cId="2120769829" sldId="2147483277"/>
        </pc:sldMkLst>
      </pc:sldChg>
      <pc:sldChg chg="del">
        <pc:chgData name="Jean Tufts" userId="dc9ad56e-8a15-4b94-bf5b-56b74b5b8125" providerId="ADAL" clId="{9FD228F7-8A7C-45AD-B79F-6BF5D581F6E2}" dt="2025-09-11T23:56:26.787" v="52" actId="47"/>
        <pc:sldMkLst>
          <pc:docMk/>
          <pc:sldMk cId="2528926064" sldId="2147483278"/>
        </pc:sldMkLst>
      </pc:sldChg>
      <pc:sldChg chg="del">
        <pc:chgData name="Jean Tufts" userId="dc9ad56e-8a15-4b94-bf5b-56b74b5b8125" providerId="ADAL" clId="{9FD228F7-8A7C-45AD-B79F-6BF5D581F6E2}" dt="2025-09-11T13:37:26.128" v="9" actId="47"/>
        <pc:sldMkLst>
          <pc:docMk/>
          <pc:sldMk cId="2886943607" sldId="2147483279"/>
        </pc:sldMkLst>
      </pc:sldChg>
      <pc:sldChg chg="del">
        <pc:chgData name="Jean Tufts" userId="dc9ad56e-8a15-4b94-bf5b-56b74b5b8125" providerId="ADAL" clId="{9FD228F7-8A7C-45AD-B79F-6BF5D581F6E2}" dt="2025-09-11T13:37:40.431" v="11" actId="47"/>
        <pc:sldMkLst>
          <pc:docMk/>
          <pc:sldMk cId="1086471132" sldId="2147483280"/>
        </pc:sldMkLst>
      </pc:sldChg>
      <pc:sldChg chg="del">
        <pc:chgData name="Jean Tufts" userId="dc9ad56e-8a15-4b94-bf5b-56b74b5b8125" providerId="ADAL" clId="{9FD228F7-8A7C-45AD-B79F-6BF5D581F6E2}" dt="2025-09-11T23:56:23.973" v="51" actId="47"/>
        <pc:sldMkLst>
          <pc:docMk/>
          <pc:sldMk cId="2444286700" sldId="2147483281"/>
        </pc:sldMkLst>
      </pc:sldChg>
      <pc:sldChg chg="del">
        <pc:chgData name="Jean Tufts" userId="dc9ad56e-8a15-4b94-bf5b-56b74b5b8125" providerId="ADAL" clId="{9FD228F7-8A7C-45AD-B79F-6BF5D581F6E2}" dt="2025-09-11T13:37:06.618" v="0" actId="47"/>
        <pc:sldMkLst>
          <pc:docMk/>
          <pc:sldMk cId="2063200651" sldId="2147483282"/>
        </pc:sldMkLst>
      </pc:sldChg>
      <pc:sldChg chg="del">
        <pc:chgData name="Jean Tufts" userId="dc9ad56e-8a15-4b94-bf5b-56b74b5b8125" providerId="ADAL" clId="{9FD228F7-8A7C-45AD-B79F-6BF5D581F6E2}" dt="2025-09-11T13:37:08.195" v="1" actId="47"/>
        <pc:sldMkLst>
          <pc:docMk/>
          <pc:sldMk cId="520252684" sldId="2147483283"/>
        </pc:sldMkLst>
      </pc:sldChg>
      <pc:sldChg chg="del">
        <pc:chgData name="Jean Tufts" userId="dc9ad56e-8a15-4b94-bf5b-56b74b5b8125" providerId="ADAL" clId="{9FD228F7-8A7C-45AD-B79F-6BF5D581F6E2}" dt="2025-09-11T13:37:09.320" v="2" actId="47"/>
        <pc:sldMkLst>
          <pc:docMk/>
          <pc:sldMk cId="4079176784" sldId="2147483284"/>
        </pc:sldMkLst>
      </pc:sldChg>
      <pc:sldChg chg="del">
        <pc:chgData name="Jean Tufts" userId="dc9ad56e-8a15-4b94-bf5b-56b74b5b8125" providerId="ADAL" clId="{9FD228F7-8A7C-45AD-B79F-6BF5D581F6E2}" dt="2025-09-11T13:37:10.486" v="3" actId="47"/>
        <pc:sldMkLst>
          <pc:docMk/>
          <pc:sldMk cId="688484171" sldId="2147483285"/>
        </pc:sldMkLst>
      </pc:sldChg>
      <pc:sldMasterChg chg="delSldLayout">
        <pc:chgData name="Jean Tufts" userId="dc9ad56e-8a15-4b94-bf5b-56b74b5b8125" providerId="ADAL" clId="{9FD228F7-8A7C-45AD-B79F-6BF5D581F6E2}" dt="2025-09-11T13:38:27.649" v="37" actId="47"/>
        <pc:sldMasterMkLst>
          <pc:docMk/>
          <pc:sldMasterMk cId="2781572164" sldId="2147483648"/>
        </pc:sldMasterMkLst>
        <pc:sldLayoutChg chg="del">
          <pc:chgData name="Jean Tufts" userId="dc9ad56e-8a15-4b94-bf5b-56b74b5b8125" providerId="ADAL" clId="{9FD228F7-8A7C-45AD-B79F-6BF5D581F6E2}" dt="2025-09-11T13:38:27.649" v="37" actId="47"/>
          <pc:sldLayoutMkLst>
            <pc:docMk/>
            <pc:sldMasterMk cId="2781572164" sldId="2147483648"/>
            <pc:sldLayoutMk cId="3978623250" sldId="2147483714"/>
          </pc:sldLayoutMkLst>
        </pc:sldLayoutChg>
        <pc:sldLayoutChg chg="del">
          <pc:chgData name="Jean Tufts" userId="dc9ad56e-8a15-4b94-bf5b-56b74b5b8125" providerId="ADAL" clId="{9FD228F7-8A7C-45AD-B79F-6BF5D581F6E2}" dt="2025-09-11T13:37:49.560" v="16" actId="47"/>
          <pc:sldLayoutMkLst>
            <pc:docMk/>
            <pc:sldMasterMk cId="2781572164" sldId="2147483648"/>
            <pc:sldLayoutMk cId="129177334" sldId="214748371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3EEF6-9847-D342-B920-75742BC8D280}"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FB9FE-D1C9-9E43-9B89-9616D7E41DEE}" type="slidenum">
              <a:rPr lang="en-US" smtClean="0"/>
              <a:t>‹#›</a:t>
            </a:fld>
            <a:endParaRPr lang="en-US"/>
          </a:p>
        </p:txBody>
      </p:sp>
    </p:spTree>
    <p:extLst>
      <p:ext uri="{BB962C8B-B14F-4D97-AF65-F5344CB8AC3E}">
        <p14:creationId xmlns:p14="http://schemas.microsoft.com/office/powerpoint/2010/main" val="126394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FB9FE-D1C9-9E43-9B89-9616D7E41DEE}" type="slidenum">
              <a:rPr lang="en-US" smtClean="0"/>
              <a:t>5</a:t>
            </a:fld>
            <a:endParaRPr lang="en-US"/>
          </a:p>
        </p:txBody>
      </p:sp>
    </p:spTree>
    <p:extLst>
      <p:ext uri="{BB962C8B-B14F-4D97-AF65-F5344CB8AC3E}">
        <p14:creationId xmlns:p14="http://schemas.microsoft.com/office/powerpoint/2010/main" val="268218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oogle Shape;216;p55">
            <a:extLst>
              <a:ext uri="{FF2B5EF4-FFF2-40B4-BE49-F238E27FC236}">
                <a16:creationId xmlns:a16="http://schemas.microsoft.com/office/drawing/2014/main" id="{54DEBEBD-D4B5-6345-95A0-5FE13A507C8E}"/>
              </a:ext>
            </a:extLst>
          </p:cNvPr>
          <p:cNvPicPr preferRelativeResize="0">
            <a:picLocks noChangeAspect="1"/>
          </p:cNvPicPr>
          <p:nvPr userDrawn="1"/>
        </p:nvPicPr>
        <p:blipFill rotWithShape="1">
          <a:blip r:embed="rId2" cstate="screen">
            <a:alphaModFix/>
            <a:biLevel thresh="25000"/>
            <a:extLst>
              <a:ext uri="{28A0092B-C50C-407E-A947-70E740481C1C}">
                <a14:useLocalDpi xmlns:a14="http://schemas.microsoft.com/office/drawing/2010/main"/>
              </a:ext>
            </a:extLst>
          </a:blip>
          <a:srcRect b="-4662"/>
          <a:stretch/>
        </p:blipFill>
        <p:spPr>
          <a:xfrm>
            <a:off x="474994" y="6335053"/>
            <a:ext cx="336908" cy="284822"/>
          </a:xfrm>
          <a:prstGeom prst="rect">
            <a:avLst/>
          </a:prstGeom>
          <a:noFill/>
          <a:ln>
            <a:noFill/>
          </a:ln>
        </p:spPr>
      </p:pic>
      <p:sp>
        <p:nvSpPr>
          <p:cNvPr id="5" name="Title 1">
            <a:extLst>
              <a:ext uri="{FF2B5EF4-FFF2-40B4-BE49-F238E27FC236}">
                <a16:creationId xmlns:a16="http://schemas.microsoft.com/office/drawing/2014/main" id="{D7B5E4B8-F476-1EDE-1854-4823BB81A3CC}"/>
              </a:ext>
            </a:extLst>
          </p:cNvPr>
          <p:cNvSpPr>
            <a:spLocks noGrp="1"/>
          </p:cNvSpPr>
          <p:nvPr>
            <p:ph type="ctrTitle"/>
          </p:nvPr>
        </p:nvSpPr>
        <p:spPr>
          <a:xfrm>
            <a:off x="741152" y="1696630"/>
            <a:ext cx="6122776" cy="2906625"/>
          </a:xfrm>
          <a:prstGeom prst="rect">
            <a:avLst/>
          </a:prstGeom>
        </p:spPr>
        <p:txBody>
          <a:bodyPr lIns="0" rIns="0" bIns="0" anchor="b">
            <a:normAutofit/>
          </a:bodyPr>
          <a:lstStyle>
            <a:lvl1pPr algn="l">
              <a:lnSpc>
                <a:spcPct val="80000"/>
              </a:lnSpc>
              <a:defRPr sz="5400" b="0" i="0" cap="none" spc="300" baseline="0">
                <a:solidFill>
                  <a:schemeClr val="bg2"/>
                </a:solidFill>
                <a:latin typeface="+mj-lt"/>
              </a:defRPr>
            </a:lvl1pPr>
          </a:lstStyle>
          <a:p>
            <a:endParaRPr lang="en-US"/>
          </a:p>
        </p:txBody>
      </p:sp>
      <p:sp>
        <p:nvSpPr>
          <p:cNvPr id="6" name="Subtitle 2">
            <a:extLst>
              <a:ext uri="{FF2B5EF4-FFF2-40B4-BE49-F238E27FC236}">
                <a16:creationId xmlns:a16="http://schemas.microsoft.com/office/drawing/2014/main" id="{2065D302-71BB-4495-7CDB-06117060E9E3}"/>
              </a:ext>
            </a:extLst>
          </p:cNvPr>
          <p:cNvSpPr>
            <a:spLocks noGrp="1"/>
          </p:cNvSpPr>
          <p:nvPr>
            <p:ph type="subTitle" idx="1" hasCustomPrompt="1"/>
          </p:nvPr>
        </p:nvSpPr>
        <p:spPr>
          <a:xfrm>
            <a:off x="741151" y="4893270"/>
            <a:ext cx="6122775" cy="1026764"/>
          </a:xfrm>
          <a:prstGeom prst="rect">
            <a:avLst/>
          </a:prstGeom>
        </p:spPr>
        <p:txBody>
          <a:bodyPr lIns="0" rIns="0"/>
          <a:lstStyle>
            <a:lvl1pPr marL="0" indent="0" algn="l">
              <a:buNone/>
              <a:defRPr sz="1400" b="0" i="0" spc="300">
                <a:solidFill>
                  <a:schemeClr val="bg2"/>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atin typeface="+mn-lt"/>
              </a:rPr>
              <a:t>NAMES AND DATES GO HERE</a:t>
            </a:r>
          </a:p>
        </p:txBody>
      </p:sp>
      <p:pic>
        <p:nvPicPr>
          <p:cNvPr id="7" name="Picture 6" descr="A colorful background with a black square&#10;&#10;Description automatically generated">
            <a:extLst>
              <a:ext uri="{FF2B5EF4-FFF2-40B4-BE49-F238E27FC236}">
                <a16:creationId xmlns:a16="http://schemas.microsoft.com/office/drawing/2014/main" id="{4B39A4F4-0F81-21DC-1A32-C164C4D81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91550" y="1964726"/>
            <a:ext cx="3051938" cy="2928544"/>
          </a:xfrm>
          <a:prstGeom prst="rect">
            <a:avLst/>
          </a:prstGeom>
        </p:spPr>
      </p:pic>
      <p:pic>
        <p:nvPicPr>
          <p:cNvPr id="8" name="Picture 7">
            <a:extLst>
              <a:ext uri="{FF2B5EF4-FFF2-40B4-BE49-F238E27FC236}">
                <a16:creationId xmlns:a16="http://schemas.microsoft.com/office/drawing/2014/main" id="{57D771DB-53A1-F279-62B7-DCF14C6F3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0914"/>
            <a:ext cx="12191978" cy="97433"/>
          </a:xfrm>
          <a:prstGeom prst="rect">
            <a:avLst/>
          </a:prstGeom>
        </p:spPr>
      </p:pic>
      <p:sp>
        <p:nvSpPr>
          <p:cNvPr id="2" name="Slide Number Placeholder 1">
            <a:extLst>
              <a:ext uri="{FF2B5EF4-FFF2-40B4-BE49-F238E27FC236}">
                <a16:creationId xmlns:a16="http://schemas.microsoft.com/office/drawing/2014/main" id="{313481C1-F36B-6BEF-3D6E-02B2A710FA5A}"/>
              </a:ext>
            </a:extLst>
          </p:cNvPr>
          <p:cNvSpPr>
            <a:spLocks noGrp="1"/>
          </p:cNvSpPr>
          <p:nvPr>
            <p:ph type="sldNum" sz="quarter" idx="10"/>
          </p:nvPr>
        </p:nvSpPr>
        <p:spPr/>
        <p:txBody>
          <a:bodyPr/>
          <a:lstStyle/>
          <a:p>
            <a:fld id="{6FBD3A9D-2E8B-BF4D-91AD-5C8306BD5E7D}" type="slidenum">
              <a:rPr lang="en-US" smtClean="0"/>
              <a:pPr/>
              <a:t>‹#›</a:t>
            </a:fld>
            <a:endParaRPr lang="en-US"/>
          </a:p>
        </p:txBody>
      </p:sp>
    </p:spTree>
    <p:extLst>
      <p:ext uri="{BB962C8B-B14F-4D97-AF65-F5344CB8AC3E}">
        <p14:creationId xmlns:p14="http://schemas.microsoft.com/office/powerpoint/2010/main" val="95122832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1DE21-79F6-A611-B5C6-3980A532E881}"/>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8A35DE-52B8-ECA6-4262-C0562C0B42D7}"/>
              </a:ext>
            </a:extLst>
          </p:cNvPr>
          <p:cNvSpPr>
            <a:spLocks noGrp="1"/>
          </p:cNvSpPr>
          <p:nvPr>
            <p:ph type="sldNum" sz="quarter" idx="12"/>
          </p:nvPr>
        </p:nvSpPr>
        <p:spPr>
          <a:xfrm>
            <a:off x="12489693" y="6351558"/>
            <a:ext cx="398605" cy="251811"/>
          </a:xfrm>
        </p:spPr>
        <p:txBody>
          <a:bodyPr/>
          <a:lstStyle/>
          <a:p>
            <a:fld id="{6FBD3A9D-2E8B-BF4D-91AD-5C8306BD5E7D}" type="slidenum">
              <a:rPr lang="en-US" smtClean="0"/>
              <a:t>‹#›</a:t>
            </a:fld>
            <a:endParaRPr lang="en-US"/>
          </a:p>
        </p:txBody>
      </p:sp>
      <p:sp>
        <p:nvSpPr>
          <p:cNvPr id="4" name="Google Shape;215;p55">
            <a:extLst>
              <a:ext uri="{FF2B5EF4-FFF2-40B4-BE49-F238E27FC236}">
                <a16:creationId xmlns:a16="http://schemas.microsoft.com/office/drawing/2014/main" id="{2997026A-4AE3-45A2-E043-A1DF133E084E}"/>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pic>
        <p:nvPicPr>
          <p:cNvPr id="5" name="Picture 4" descr="A black square with a black line&#10;&#10;AI-generated content may be incorrect.">
            <a:extLst>
              <a:ext uri="{FF2B5EF4-FFF2-40B4-BE49-F238E27FC236}">
                <a16:creationId xmlns:a16="http://schemas.microsoft.com/office/drawing/2014/main" id="{6378491B-FA5E-D96F-F721-C17F9B9E8F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Tree>
    <p:extLst>
      <p:ext uri="{BB962C8B-B14F-4D97-AF65-F5344CB8AC3E}">
        <p14:creationId xmlns:p14="http://schemas.microsoft.com/office/powerpoint/2010/main" val="289585369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
    <p:spTree>
      <p:nvGrpSpPr>
        <p:cNvPr id="1" name=""/>
        <p:cNvGrpSpPr/>
        <p:nvPr/>
      </p:nvGrpSpPr>
      <p:grpSpPr>
        <a:xfrm>
          <a:off x="0" y="0"/>
          <a:ext cx="0" cy="0"/>
          <a:chOff x="0" y="0"/>
          <a:chExt cx="0" cy="0"/>
        </a:xfrm>
      </p:grpSpPr>
      <p:pic>
        <p:nvPicPr>
          <p:cNvPr id="2" name="Picture 1" descr="A pink circle with black background&#10;&#10;AI-generated content may be incorrect.">
            <a:extLst>
              <a:ext uri="{FF2B5EF4-FFF2-40B4-BE49-F238E27FC236}">
                <a16:creationId xmlns:a16="http://schemas.microsoft.com/office/drawing/2014/main" id="{C8BFB3A6-0398-8540-9E2D-1C0B5B6EB5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909" y="5204696"/>
            <a:ext cx="558474" cy="555623"/>
          </a:xfrm>
          <a:prstGeom prst="rect">
            <a:avLst/>
          </a:prstGeom>
        </p:spPr>
      </p:pic>
      <p:pic>
        <p:nvPicPr>
          <p:cNvPr id="3" name="Picture 2" descr="A blue and green gradient with a circle&#10;&#10;AI-generated content may be incorrect.">
            <a:extLst>
              <a:ext uri="{FF2B5EF4-FFF2-40B4-BE49-F238E27FC236}">
                <a16:creationId xmlns:a16="http://schemas.microsoft.com/office/drawing/2014/main" id="{F7C0933C-1D2C-89A3-76A3-AED0D10B46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99839" y="5757408"/>
            <a:ext cx="1103319" cy="555631"/>
          </a:xfrm>
          <a:prstGeom prst="rect">
            <a:avLst/>
          </a:prstGeom>
        </p:spPr>
      </p:pic>
      <p:pic>
        <p:nvPicPr>
          <p:cNvPr id="4" name="Picture 3" descr="A blue and green gradient&#10;&#10;AI-generated content may be incorrect.">
            <a:extLst>
              <a:ext uri="{FF2B5EF4-FFF2-40B4-BE49-F238E27FC236}">
                <a16:creationId xmlns:a16="http://schemas.microsoft.com/office/drawing/2014/main" id="{29198BEA-C214-F3F2-8EFA-ED3124EB5F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5265" y="5744991"/>
            <a:ext cx="1111513" cy="555631"/>
          </a:xfrm>
          <a:prstGeom prst="rect">
            <a:avLst/>
          </a:prstGeom>
        </p:spPr>
      </p:pic>
      <p:pic>
        <p:nvPicPr>
          <p:cNvPr id="5" name="Picture 4" descr="A yellow and orange gradient with a large circle&#10;&#10;AI-generated content may be incorrect.">
            <a:extLst>
              <a:ext uri="{FF2B5EF4-FFF2-40B4-BE49-F238E27FC236}">
                <a16:creationId xmlns:a16="http://schemas.microsoft.com/office/drawing/2014/main" id="{6926604B-8784-C361-627F-B9C3160C4F5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87802" y="5744991"/>
            <a:ext cx="551958" cy="1102207"/>
          </a:xfrm>
          <a:prstGeom prst="rect">
            <a:avLst/>
          </a:prstGeom>
        </p:spPr>
      </p:pic>
      <p:pic>
        <p:nvPicPr>
          <p:cNvPr id="6" name="Picture 5" descr="A blue circle with purple background&#10;&#10;AI-generated content may be incorrect.">
            <a:extLst>
              <a:ext uri="{FF2B5EF4-FFF2-40B4-BE49-F238E27FC236}">
                <a16:creationId xmlns:a16="http://schemas.microsoft.com/office/drawing/2014/main" id="{DAE10905-8716-3347-5AF2-58C94D063A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95920" y="5753302"/>
            <a:ext cx="553328" cy="1107768"/>
          </a:xfrm>
          <a:prstGeom prst="rect">
            <a:avLst/>
          </a:prstGeom>
        </p:spPr>
      </p:pic>
      <p:pic>
        <p:nvPicPr>
          <p:cNvPr id="7" name="Picture 6" descr="A pink and white circle&#10;&#10;AI-generated content may be incorrect.">
            <a:extLst>
              <a:ext uri="{FF2B5EF4-FFF2-40B4-BE49-F238E27FC236}">
                <a16:creationId xmlns:a16="http://schemas.microsoft.com/office/drawing/2014/main" id="{36BDBD5B-9A06-5A00-9BCF-1CA3764962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547580" y="6307484"/>
            <a:ext cx="1103319" cy="555631"/>
          </a:xfrm>
          <a:prstGeom prst="rect">
            <a:avLst/>
          </a:prstGeom>
        </p:spPr>
      </p:pic>
      <p:pic>
        <p:nvPicPr>
          <p:cNvPr id="8" name="Picture 7" descr="A blue circle with purple background&#10;&#10;AI-generated content may be incorrect.">
            <a:extLst>
              <a:ext uri="{FF2B5EF4-FFF2-40B4-BE49-F238E27FC236}">
                <a16:creationId xmlns:a16="http://schemas.microsoft.com/office/drawing/2014/main" id="{5E6871F8-7A52-1D0A-D2F6-CA353BF4FC5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696078" y="5753302"/>
            <a:ext cx="553328" cy="1107768"/>
          </a:xfrm>
          <a:prstGeom prst="rect">
            <a:avLst/>
          </a:prstGeom>
        </p:spPr>
      </p:pic>
      <p:pic>
        <p:nvPicPr>
          <p:cNvPr id="9" name="Picture 8" descr="A blue and green gradient with a half circle&#10;&#10;AI-generated content may be incorrect.">
            <a:extLst>
              <a:ext uri="{FF2B5EF4-FFF2-40B4-BE49-F238E27FC236}">
                <a16:creationId xmlns:a16="http://schemas.microsoft.com/office/drawing/2014/main" id="{EA576683-2E61-0C0A-5F14-7D53C1AEB43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001225" y="5753302"/>
            <a:ext cx="558262" cy="1107768"/>
          </a:xfrm>
          <a:prstGeom prst="rect">
            <a:avLst/>
          </a:prstGeom>
        </p:spPr>
      </p:pic>
      <p:sp>
        <p:nvSpPr>
          <p:cNvPr id="10" name="Text Placeholder 2">
            <a:extLst>
              <a:ext uri="{FF2B5EF4-FFF2-40B4-BE49-F238E27FC236}">
                <a16:creationId xmlns:a16="http://schemas.microsoft.com/office/drawing/2014/main" id="{EB88A907-A477-B947-1CC4-C74C461754F2}"/>
              </a:ext>
            </a:extLst>
          </p:cNvPr>
          <p:cNvSpPr>
            <a:spLocks noGrp="1"/>
          </p:cNvSpPr>
          <p:nvPr>
            <p:ph type="body" idx="1" hasCustomPrompt="1"/>
          </p:nvPr>
        </p:nvSpPr>
        <p:spPr>
          <a:xfrm>
            <a:off x="2358367" y="1958820"/>
            <a:ext cx="7475266" cy="1947132"/>
          </a:xfrm>
          <a:prstGeom prst="rect">
            <a:avLst/>
          </a:prstGeom>
        </p:spPr>
        <p:txBody>
          <a:bodyPr anchor="b">
            <a:noAutofit/>
          </a:bodyPr>
          <a:lstStyle>
            <a:lvl1pPr marL="0" indent="0" algn="ctr">
              <a:buNone/>
              <a:defRPr sz="132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100%</a:t>
            </a:r>
          </a:p>
        </p:txBody>
      </p:sp>
      <p:sp>
        <p:nvSpPr>
          <p:cNvPr id="12" name="Text Placeholder 2">
            <a:extLst>
              <a:ext uri="{FF2B5EF4-FFF2-40B4-BE49-F238E27FC236}">
                <a16:creationId xmlns:a16="http://schemas.microsoft.com/office/drawing/2014/main" id="{A7EABBAA-6BC2-342B-AA2E-2FF040679B9C}"/>
              </a:ext>
            </a:extLst>
          </p:cNvPr>
          <p:cNvSpPr>
            <a:spLocks noGrp="1"/>
          </p:cNvSpPr>
          <p:nvPr>
            <p:ph type="body" idx="10" hasCustomPrompt="1"/>
          </p:nvPr>
        </p:nvSpPr>
        <p:spPr>
          <a:xfrm>
            <a:off x="2358367" y="4039900"/>
            <a:ext cx="7475266" cy="555623"/>
          </a:xfrm>
          <a:prstGeom prst="rect">
            <a:avLst/>
          </a:prstGeom>
        </p:spPr>
        <p:txBody>
          <a:bodyPr anchor="t">
            <a:noAutofit/>
          </a:bodyPr>
          <a:lstStyle>
            <a:lvl1pPr marL="0" indent="0" algn="ctr">
              <a:buNone/>
              <a:defRPr sz="22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 </a:t>
            </a:r>
            <a:r>
              <a:rPr lang="en-US" err="1"/>
              <a:t>amet</a:t>
            </a:r>
            <a:r>
              <a:rPr lang="en-US"/>
              <a:t> dolor</a:t>
            </a:r>
          </a:p>
        </p:txBody>
      </p:sp>
    </p:spTree>
    <p:extLst>
      <p:ext uri="{BB962C8B-B14F-4D97-AF65-F5344CB8AC3E}">
        <p14:creationId xmlns:p14="http://schemas.microsoft.com/office/powerpoint/2010/main" val="3940138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6FFB9D0-78D2-B935-38B6-A37F44643513}"/>
              </a:ext>
            </a:extLst>
          </p:cNvPr>
          <p:cNvGrpSpPr/>
          <p:nvPr userDrawn="1"/>
        </p:nvGrpSpPr>
        <p:grpSpPr>
          <a:xfrm flipH="1">
            <a:off x="7530477" y="2354626"/>
            <a:ext cx="4661523" cy="2148747"/>
            <a:chOff x="-1285207" y="2020904"/>
            <a:chExt cx="5575309" cy="2569960"/>
          </a:xfrm>
        </p:grpSpPr>
        <p:pic>
          <p:nvPicPr>
            <p:cNvPr id="13" name="Picture 12" descr="A pink circle with black background&#10;&#10;AI-generated content may be incorrect.">
              <a:extLst>
                <a:ext uri="{FF2B5EF4-FFF2-40B4-BE49-F238E27FC236}">
                  <a16:creationId xmlns:a16="http://schemas.microsoft.com/office/drawing/2014/main" id="{5E357F43-B2FF-AE35-CAAF-78BCBADCFA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418723" y="3733746"/>
              <a:ext cx="859785" cy="857118"/>
            </a:xfrm>
            <a:prstGeom prst="rect">
              <a:avLst/>
            </a:prstGeom>
          </p:spPr>
        </p:pic>
        <p:pic>
          <p:nvPicPr>
            <p:cNvPr id="14" name="Picture 13" descr="A blue circle with purple background&#10;&#10;AI-generated content may be incorrect.">
              <a:extLst>
                <a:ext uri="{FF2B5EF4-FFF2-40B4-BE49-F238E27FC236}">
                  <a16:creationId xmlns:a16="http://schemas.microsoft.com/office/drawing/2014/main" id="{5469A28A-4734-4F74-302A-76211C9D0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285207" y="2020904"/>
              <a:ext cx="854971" cy="1710982"/>
            </a:xfrm>
            <a:prstGeom prst="rect">
              <a:avLst/>
            </a:prstGeom>
          </p:spPr>
        </p:pic>
        <p:pic>
          <p:nvPicPr>
            <p:cNvPr id="15" name="Picture 14" descr="A blue and green gradient with a half circle&#10;&#10;AI-generated content may be incorrect.">
              <a:extLst>
                <a:ext uri="{FF2B5EF4-FFF2-40B4-BE49-F238E27FC236}">
                  <a16:creationId xmlns:a16="http://schemas.microsoft.com/office/drawing/2014/main" id="{AB1BD3F0-6132-9FEA-8169-56A5F21B16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856384" y="2021551"/>
              <a:ext cx="859587" cy="1710981"/>
            </a:xfrm>
            <a:prstGeom prst="rect">
              <a:avLst/>
            </a:prstGeom>
          </p:spPr>
        </p:pic>
        <p:pic>
          <p:nvPicPr>
            <p:cNvPr id="16" name="Picture 15" descr="A pink and white circle&#10;&#10;AI-generated content may be incorrect.">
              <a:extLst>
                <a:ext uri="{FF2B5EF4-FFF2-40B4-BE49-F238E27FC236}">
                  <a16:creationId xmlns:a16="http://schemas.microsoft.com/office/drawing/2014/main" id="{E3248E3D-AF09-6888-E550-7C5B215782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2583283" y="2020904"/>
              <a:ext cx="1706819" cy="857125"/>
            </a:xfrm>
            <a:prstGeom prst="rect">
              <a:avLst/>
            </a:prstGeom>
          </p:spPr>
        </p:pic>
        <p:pic>
          <p:nvPicPr>
            <p:cNvPr id="17" name="Picture 16" descr="A blue and green gradient with a circle&#10;&#10;AI-generated content may be incorrect.">
              <a:extLst>
                <a:ext uri="{FF2B5EF4-FFF2-40B4-BE49-F238E27FC236}">
                  <a16:creationId xmlns:a16="http://schemas.microsoft.com/office/drawing/2014/main" id="{6DEC45FA-EF39-7304-A84F-09754D32CE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858121" y="2875841"/>
              <a:ext cx="1706820" cy="857125"/>
            </a:xfrm>
            <a:prstGeom prst="rect">
              <a:avLst/>
            </a:prstGeom>
          </p:spPr>
        </p:pic>
        <p:pic>
          <p:nvPicPr>
            <p:cNvPr id="18" name="Picture 17" descr="A yellow and orange gradient with a large circle&#10;&#10;AI-generated content may be incorrect.">
              <a:extLst>
                <a:ext uri="{FF2B5EF4-FFF2-40B4-BE49-F238E27FC236}">
                  <a16:creationId xmlns:a16="http://schemas.microsoft.com/office/drawing/2014/main" id="{6EAD6FC3-9B41-15A4-E58F-216FC2793E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1717274" y="2868897"/>
              <a:ext cx="853688" cy="1705779"/>
            </a:xfrm>
            <a:prstGeom prst="rect">
              <a:avLst/>
            </a:prstGeom>
          </p:spPr>
        </p:pic>
      </p:grpSp>
      <p:sp>
        <p:nvSpPr>
          <p:cNvPr id="22" name="Text Placeholder 2">
            <a:extLst>
              <a:ext uri="{FF2B5EF4-FFF2-40B4-BE49-F238E27FC236}">
                <a16:creationId xmlns:a16="http://schemas.microsoft.com/office/drawing/2014/main" id="{EA8A3719-4770-9CD0-DDE2-A4EBFDAA4CAB}"/>
              </a:ext>
            </a:extLst>
          </p:cNvPr>
          <p:cNvSpPr>
            <a:spLocks noGrp="1"/>
          </p:cNvSpPr>
          <p:nvPr>
            <p:ph type="body" idx="11" hasCustomPrompt="1"/>
          </p:nvPr>
        </p:nvSpPr>
        <p:spPr>
          <a:xfrm>
            <a:off x="1045029" y="4881220"/>
            <a:ext cx="5609314" cy="555623"/>
          </a:xfrm>
          <a:prstGeom prst="rect">
            <a:avLst/>
          </a:prstGeom>
        </p:spPr>
        <p:txBody>
          <a:bodyPr anchor="t">
            <a:noAutofit/>
          </a:bodyPr>
          <a:lstStyle>
            <a:lvl1pPr marL="0" indent="0" algn="l">
              <a:buNone/>
              <a:defRPr sz="16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Company, Title</a:t>
            </a:r>
          </a:p>
        </p:txBody>
      </p:sp>
      <p:sp>
        <p:nvSpPr>
          <p:cNvPr id="23" name="Text Placeholder 2">
            <a:extLst>
              <a:ext uri="{FF2B5EF4-FFF2-40B4-BE49-F238E27FC236}">
                <a16:creationId xmlns:a16="http://schemas.microsoft.com/office/drawing/2014/main" id="{CDECE73F-8138-74CB-79D9-A9693AB07979}"/>
              </a:ext>
            </a:extLst>
          </p:cNvPr>
          <p:cNvSpPr>
            <a:spLocks noGrp="1"/>
          </p:cNvSpPr>
          <p:nvPr>
            <p:ph type="body" idx="17" hasCustomPrompt="1"/>
          </p:nvPr>
        </p:nvSpPr>
        <p:spPr>
          <a:xfrm>
            <a:off x="1043576" y="1263502"/>
            <a:ext cx="5609314" cy="3434622"/>
          </a:xfrm>
          <a:prstGeom prst="rect">
            <a:avLst/>
          </a:prstGeom>
        </p:spPr>
        <p:txBody>
          <a:bodyPr anchor="t">
            <a:noAutofit/>
          </a:bodyPr>
          <a:lstStyle>
            <a:lvl1pPr marL="0" indent="0">
              <a:buNone/>
              <a:defRPr sz="3600" b="0" cap="none"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and </a:t>
            </a:r>
            <a:r>
              <a:rPr lang="en-US" err="1"/>
              <a:t>tempor</a:t>
            </a:r>
            <a:r>
              <a:rPr lang="en-US"/>
              <a:t> </a:t>
            </a:r>
            <a:r>
              <a:rPr lang="en-US" err="1"/>
              <a:t>incididunt</a:t>
            </a:r>
            <a:r>
              <a:rPr lang="en-US"/>
              <a:t> </a:t>
            </a:r>
            <a:r>
              <a:rPr lang="en-US" err="1"/>
              <a:t>ut</a:t>
            </a:r>
            <a:r>
              <a:rPr lang="en-US"/>
              <a:t> labore et dolor magna </a:t>
            </a:r>
            <a:r>
              <a:rPr lang="en-US" err="1"/>
              <a:t>aliqua</a:t>
            </a:r>
            <a:r>
              <a:rPr lang="en-US"/>
              <a:t>.”</a:t>
            </a:r>
          </a:p>
        </p:txBody>
      </p:sp>
    </p:spTree>
    <p:extLst>
      <p:ext uri="{BB962C8B-B14F-4D97-AF65-F5344CB8AC3E}">
        <p14:creationId xmlns:p14="http://schemas.microsoft.com/office/powerpoint/2010/main" val="248270838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attern Design">
    <p:spTree>
      <p:nvGrpSpPr>
        <p:cNvPr id="1" name=""/>
        <p:cNvGrpSpPr/>
        <p:nvPr/>
      </p:nvGrpSpPr>
      <p:grpSpPr>
        <a:xfrm>
          <a:off x="0" y="0"/>
          <a:ext cx="0" cy="0"/>
          <a:chOff x="0" y="0"/>
          <a:chExt cx="0" cy="0"/>
        </a:xfrm>
      </p:grpSpPr>
      <p:sp>
        <p:nvSpPr>
          <p:cNvPr id="22" name="Google Shape;167;p30">
            <a:extLst>
              <a:ext uri="{FF2B5EF4-FFF2-40B4-BE49-F238E27FC236}">
                <a16:creationId xmlns:a16="http://schemas.microsoft.com/office/drawing/2014/main" id="{3B98FC28-6553-9542-A747-8951652B47F4}"/>
              </a:ext>
            </a:extLst>
          </p:cNvPr>
          <p:cNvSpPr txBox="1">
            <a:spLocks/>
          </p:cNvSpPr>
          <p:nvPr userDrawn="1"/>
        </p:nvSpPr>
        <p:spPr>
          <a:xfrm>
            <a:off x="315315" y="2039851"/>
            <a:ext cx="3682078" cy="2593657"/>
          </a:xfrm>
          <a:prstGeom prst="rect">
            <a:avLst/>
          </a:prstGeom>
          <a:noFill/>
          <a:ln>
            <a:noFill/>
          </a:ln>
        </p:spPr>
        <p:txBody>
          <a:bodyPr spcFirstLastPara="1" vert="horz" wrap="square" lIns="121900" tIns="60933" rIns="121900" bIns="60933" rtlCol="0" anchor="t" anchorCtr="0">
            <a:noAutofit/>
          </a:bodyPr>
          <a:lstStyle>
            <a:lvl1pPr algn="l" defTabSz="914400" rtl="0" eaLnBrk="1" latinLnBrk="0" hangingPunct="1">
              <a:lnSpc>
                <a:spcPct val="100000"/>
              </a:lnSpc>
              <a:spcBef>
                <a:spcPct val="0"/>
              </a:spcBef>
              <a:buNone/>
              <a:defRPr sz="3400" b="1" kern="1200">
                <a:solidFill>
                  <a:schemeClr val="bg1"/>
                </a:solidFill>
                <a:latin typeface="Source Sans Pro" panose="020B0503030403020204" pitchFamily="34" charset="0"/>
                <a:ea typeface="Source Sans Pro" panose="020B0503030403020204" pitchFamily="34" charset="0"/>
                <a:cs typeface="+mj-cs"/>
              </a:defRPr>
            </a:lvl1pPr>
          </a:lstStyle>
          <a:p>
            <a:pPr marL="0" marR="0" lvl="0" indent="0" algn="ctr" defTabSz="914400" rtl="0" eaLnBrk="1" fontAlgn="auto" latinLnBrk="0" hangingPunct="1">
              <a:lnSpc>
                <a:spcPts val="2740"/>
              </a:lnSpc>
              <a:spcBef>
                <a:spcPts val="0"/>
              </a:spcBef>
              <a:spcAft>
                <a:spcPts val="0"/>
              </a:spcAft>
              <a:buClrTx/>
              <a:buSzTx/>
              <a:buFontTx/>
              <a:buNone/>
              <a:tabLst/>
              <a:defRPr/>
            </a:pPr>
            <a:br>
              <a:rPr kumimoji="0" lang="en-US" sz="3200" b="0" i="0" u="none" strike="noStrike" kern="1200" cap="none" spc="300" normalizeH="0" baseline="0" noProof="0">
                <a:ln>
                  <a:noFill/>
                </a:ln>
                <a:solidFill>
                  <a:srgbClr val="FFFFFF"/>
                </a:solidFill>
                <a:effectLst/>
                <a:uLnTx/>
                <a:uFillTx/>
                <a:latin typeface="Avenir Next LT Pro"/>
                <a:ea typeface="Montserrat"/>
                <a:cs typeface="Montserrat"/>
              </a:rPr>
            </a:br>
            <a:r>
              <a:rPr kumimoji="0" lang="en-US" sz="3200" b="0" i="0" u="none" strike="noStrike" kern="1200" cap="none" spc="300" normalizeH="0" baseline="0" noProof="0">
                <a:ln>
                  <a:noFill/>
                </a:ln>
                <a:solidFill>
                  <a:srgbClr val="D90E7F"/>
                </a:solidFill>
                <a:effectLst/>
                <a:uLnTx/>
                <a:uFillTx/>
                <a:latin typeface="Avenir Next LT Pro"/>
                <a:ea typeface="Montserrat"/>
                <a:cs typeface="Montserrat"/>
              </a:rPr>
              <a:t>–</a:t>
            </a:r>
          </a:p>
          <a:p>
            <a:pPr marL="0" marR="0" lvl="0" indent="0" algn="ctr" defTabSz="914400" rtl="0" eaLnBrk="1" fontAlgn="auto" latinLnBrk="0" hangingPunct="1">
              <a:lnSpc>
                <a:spcPts val="2740"/>
              </a:lnSpc>
              <a:spcBef>
                <a:spcPts val="800"/>
              </a:spcBef>
              <a:spcAft>
                <a:spcPts val="0"/>
              </a:spcAft>
              <a:buClrTx/>
              <a:buSzTx/>
              <a:buFontTx/>
              <a:buNone/>
              <a:tabLst/>
              <a:defRPr/>
            </a:pPr>
            <a:endParaRPr kumimoji="0" lang="en-US" sz="3200" b="0" i="0" u="none" strike="noStrike" kern="1200" cap="none" spc="300" normalizeH="0" baseline="0" noProof="0">
              <a:ln>
                <a:noFill/>
              </a:ln>
              <a:solidFill>
                <a:srgbClr val="FFFFFF"/>
              </a:solidFill>
              <a:effectLst/>
              <a:uLnTx/>
              <a:uFillTx/>
              <a:latin typeface="Avenir Next LT Pro"/>
              <a:ea typeface="Montserrat"/>
              <a:cs typeface="Montserrat"/>
            </a:endParaRPr>
          </a:p>
          <a:p>
            <a:pPr marL="0" marR="0" lvl="0" indent="0" algn="ctr" defTabSz="914400" rtl="0" eaLnBrk="1" fontAlgn="auto" latinLnBrk="0" hangingPunct="1">
              <a:lnSpc>
                <a:spcPts val="2740"/>
              </a:lnSpc>
              <a:spcBef>
                <a:spcPts val="0"/>
              </a:spcBef>
              <a:spcAft>
                <a:spcPts val="0"/>
              </a:spcAft>
              <a:buClrTx/>
              <a:buSzTx/>
              <a:buFontTx/>
              <a:buNone/>
              <a:tabLst/>
              <a:defRPr/>
            </a:pPr>
            <a:r>
              <a:rPr kumimoji="0" lang="en-US" sz="3200" b="0" i="0" u="none" strike="noStrike" kern="1200" cap="none" spc="300" normalizeH="0" baseline="0" noProof="0">
                <a:ln>
                  <a:noFill/>
                </a:ln>
                <a:solidFill>
                  <a:srgbClr val="D90E7F"/>
                </a:solidFill>
                <a:effectLst/>
                <a:uLnTx/>
                <a:uFillTx/>
                <a:latin typeface="Avenir Next LT Pro"/>
                <a:ea typeface="Montserrat"/>
                <a:cs typeface="Montserrat"/>
              </a:rPr>
              <a:t>–</a:t>
            </a:r>
          </a:p>
        </p:txBody>
      </p:sp>
      <p:sp>
        <p:nvSpPr>
          <p:cNvPr id="23" name="Google Shape;167;p30">
            <a:extLst>
              <a:ext uri="{FF2B5EF4-FFF2-40B4-BE49-F238E27FC236}">
                <a16:creationId xmlns:a16="http://schemas.microsoft.com/office/drawing/2014/main" id="{43DD30D8-A2B5-D395-7D5F-F56DBC2654D9}"/>
              </a:ext>
            </a:extLst>
          </p:cNvPr>
          <p:cNvSpPr txBox="1">
            <a:spLocks/>
          </p:cNvSpPr>
          <p:nvPr userDrawn="1"/>
        </p:nvSpPr>
        <p:spPr>
          <a:xfrm>
            <a:off x="8213808" y="2039851"/>
            <a:ext cx="3682078" cy="2593657"/>
          </a:xfrm>
          <a:prstGeom prst="rect">
            <a:avLst/>
          </a:prstGeom>
          <a:noFill/>
          <a:ln>
            <a:noFill/>
          </a:ln>
        </p:spPr>
        <p:txBody>
          <a:bodyPr spcFirstLastPara="1" vert="horz" wrap="square" lIns="121900" tIns="60933" rIns="121900" bIns="60933" rtlCol="0" anchor="t" anchorCtr="0">
            <a:noAutofit/>
          </a:bodyPr>
          <a:lstStyle>
            <a:lvl1pPr algn="l" defTabSz="914400" rtl="0" eaLnBrk="1" latinLnBrk="0" hangingPunct="1">
              <a:lnSpc>
                <a:spcPct val="100000"/>
              </a:lnSpc>
              <a:spcBef>
                <a:spcPct val="0"/>
              </a:spcBef>
              <a:buNone/>
              <a:defRPr sz="3400" b="1" kern="1200">
                <a:solidFill>
                  <a:schemeClr val="bg1"/>
                </a:solidFill>
                <a:latin typeface="Source Sans Pro" panose="020B0503030403020204" pitchFamily="34" charset="0"/>
                <a:ea typeface="Source Sans Pro" panose="020B0503030403020204" pitchFamily="34" charset="0"/>
                <a:cs typeface="+mj-cs"/>
              </a:defRPr>
            </a:lvl1pPr>
          </a:lstStyle>
          <a:p>
            <a:pPr marL="0" marR="0" lvl="0" indent="0" algn="ctr" defTabSz="914400" rtl="0" eaLnBrk="1" fontAlgn="auto" latinLnBrk="0" hangingPunct="1">
              <a:lnSpc>
                <a:spcPts val="2740"/>
              </a:lnSpc>
              <a:spcBef>
                <a:spcPts val="0"/>
              </a:spcBef>
              <a:spcAft>
                <a:spcPts val="0"/>
              </a:spcAft>
              <a:buClrTx/>
              <a:buSzTx/>
              <a:buFontTx/>
              <a:buNone/>
              <a:tabLst/>
              <a:defRPr/>
            </a:pPr>
            <a:r>
              <a:rPr kumimoji="0" lang="en-US" sz="3200" b="0" i="0" u="none" strike="noStrike" kern="1200" cap="none" spc="300" normalizeH="0" baseline="0" noProof="0">
                <a:ln>
                  <a:noFill/>
                </a:ln>
                <a:solidFill>
                  <a:srgbClr val="FFFFFF"/>
                </a:solidFill>
                <a:effectLst/>
                <a:uLnTx/>
                <a:uFillTx/>
                <a:latin typeface="Avenir Next LT Pro"/>
                <a:ea typeface="Montserrat"/>
                <a:cs typeface="Montserrat"/>
              </a:rPr>
              <a:t> </a:t>
            </a:r>
            <a:br>
              <a:rPr kumimoji="0" lang="en-US" sz="3200" b="0" i="0" u="none" strike="noStrike" kern="1200" cap="none" spc="300" normalizeH="0" baseline="0" noProof="0">
                <a:ln>
                  <a:noFill/>
                </a:ln>
                <a:solidFill>
                  <a:srgbClr val="FFFFFF"/>
                </a:solidFill>
                <a:effectLst/>
                <a:uLnTx/>
                <a:uFillTx/>
                <a:latin typeface="Avenir Next LT Pro"/>
                <a:ea typeface="Montserrat"/>
                <a:cs typeface="Montserrat"/>
              </a:rPr>
            </a:br>
            <a:r>
              <a:rPr kumimoji="0" lang="en-US" sz="3200" b="0" i="0" u="none" strike="noStrike" kern="1200" cap="none" spc="300" normalizeH="0" baseline="0" noProof="0">
                <a:ln>
                  <a:noFill/>
                </a:ln>
                <a:solidFill>
                  <a:srgbClr val="03C0C1"/>
                </a:solidFill>
                <a:effectLst/>
                <a:uLnTx/>
                <a:uFillTx/>
                <a:latin typeface="Avenir Next LT Pro"/>
                <a:ea typeface="Montserrat"/>
                <a:cs typeface="Montserrat"/>
              </a:rPr>
              <a:t>–</a:t>
            </a:r>
          </a:p>
          <a:p>
            <a:pPr marL="0" marR="0" lvl="0" indent="0" algn="ctr" defTabSz="914400" rtl="0" eaLnBrk="1" fontAlgn="auto" latinLnBrk="0" hangingPunct="1">
              <a:lnSpc>
                <a:spcPts val="2740"/>
              </a:lnSpc>
              <a:spcBef>
                <a:spcPts val="800"/>
              </a:spcBef>
              <a:spcAft>
                <a:spcPts val="0"/>
              </a:spcAft>
              <a:buClrTx/>
              <a:buSzTx/>
              <a:buFontTx/>
              <a:buNone/>
              <a:tabLst/>
              <a:defRPr/>
            </a:pPr>
            <a:endParaRPr kumimoji="0" lang="en-US" sz="3200" b="0" i="0" u="none" strike="noStrike" kern="1200" cap="none" spc="300" normalizeH="0" baseline="0" noProof="0">
              <a:ln>
                <a:noFill/>
              </a:ln>
              <a:solidFill>
                <a:srgbClr val="FFFFFF"/>
              </a:solidFill>
              <a:effectLst/>
              <a:uLnTx/>
              <a:uFillTx/>
              <a:latin typeface="Avenir Next LT Pro"/>
              <a:ea typeface="Montserrat"/>
              <a:cs typeface="Montserrat"/>
            </a:endParaRPr>
          </a:p>
          <a:p>
            <a:pPr marL="0" marR="0" lvl="0" indent="0" algn="ctr" defTabSz="914400" rtl="0" eaLnBrk="1" fontAlgn="auto" latinLnBrk="0" hangingPunct="1">
              <a:lnSpc>
                <a:spcPts val="2740"/>
              </a:lnSpc>
              <a:spcBef>
                <a:spcPts val="0"/>
              </a:spcBef>
              <a:spcAft>
                <a:spcPts val="0"/>
              </a:spcAft>
              <a:buClrTx/>
              <a:buSzTx/>
              <a:buFontTx/>
              <a:buNone/>
              <a:tabLst/>
              <a:defRPr/>
            </a:pPr>
            <a:r>
              <a:rPr kumimoji="0" lang="en-US" sz="3200" b="0" i="0" u="none" strike="noStrike" kern="1200" cap="none" spc="300" normalizeH="0" baseline="0" noProof="0">
                <a:ln>
                  <a:noFill/>
                </a:ln>
                <a:solidFill>
                  <a:srgbClr val="03C0C1"/>
                </a:solidFill>
                <a:effectLst/>
                <a:uLnTx/>
                <a:uFillTx/>
                <a:latin typeface="Avenir Next LT Pro"/>
                <a:ea typeface="Montserrat"/>
                <a:cs typeface="Montserrat"/>
              </a:rPr>
              <a:t>–</a:t>
            </a:r>
          </a:p>
        </p:txBody>
      </p:sp>
      <p:sp>
        <p:nvSpPr>
          <p:cNvPr id="25" name="Google Shape;167;p30">
            <a:extLst>
              <a:ext uri="{FF2B5EF4-FFF2-40B4-BE49-F238E27FC236}">
                <a16:creationId xmlns:a16="http://schemas.microsoft.com/office/drawing/2014/main" id="{F225856E-5F7F-9AA1-C123-1A7CE1460B3C}"/>
              </a:ext>
            </a:extLst>
          </p:cNvPr>
          <p:cNvSpPr txBox="1">
            <a:spLocks/>
          </p:cNvSpPr>
          <p:nvPr userDrawn="1"/>
        </p:nvSpPr>
        <p:spPr>
          <a:xfrm>
            <a:off x="4264562" y="2039851"/>
            <a:ext cx="3682078" cy="2593657"/>
          </a:xfrm>
          <a:prstGeom prst="rect">
            <a:avLst/>
          </a:prstGeom>
          <a:noFill/>
          <a:ln>
            <a:noFill/>
          </a:ln>
        </p:spPr>
        <p:txBody>
          <a:bodyPr spcFirstLastPara="1" vert="horz" wrap="square" lIns="121900" tIns="60933" rIns="121900" bIns="60933" rtlCol="0" anchor="t" anchorCtr="0">
            <a:noAutofit/>
          </a:bodyPr>
          <a:lstStyle>
            <a:lvl1pPr algn="l" defTabSz="914400" rtl="0" eaLnBrk="1" latinLnBrk="0" hangingPunct="1">
              <a:lnSpc>
                <a:spcPct val="100000"/>
              </a:lnSpc>
              <a:spcBef>
                <a:spcPct val="0"/>
              </a:spcBef>
              <a:buNone/>
              <a:defRPr sz="3400" b="1" kern="1200">
                <a:solidFill>
                  <a:schemeClr val="bg1"/>
                </a:solidFill>
                <a:latin typeface="Source Sans Pro" panose="020B0503030403020204" pitchFamily="34" charset="0"/>
                <a:ea typeface="Source Sans Pro" panose="020B0503030403020204" pitchFamily="34" charset="0"/>
                <a:cs typeface="+mj-cs"/>
              </a:defRPr>
            </a:lvl1pPr>
          </a:lstStyle>
          <a:p>
            <a:pPr marL="0" marR="0" lvl="0" indent="0" algn="ctr" defTabSz="914400" rtl="0" eaLnBrk="1" fontAlgn="auto" latinLnBrk="0" hangingPunct="1">
              <a:lnSpc>
                <a:spcPts val="2740"/>
              </a:lnSpc>
              <a:spcBef>
                <a:spcPts val="0"/>
              </a:spcBef>
              <a:spcAft>
                <a:spcPts val="0"/>
              </a:spcAft>
              <a:buClrTx/>
              <a:buSzTx/>
              <a:buFontTx/>
              <a:buNone/>
              <a:tabLst/>
              <a:defRPr/>
            </a:pPr>
            <a:r>
              <a:rPr kumimoji="0" lang="en-US" sz="3200" b="0" i="0" u="none" strike="noStrike" kern="1200" cap="none" spc="300" normalizeH="0" baseline="0" noProof="0">
                <a:ln>
                  <a:noFill/>
                </a:ln>
                <a:solidFill>
                  <a:srgbClr val="FFFFFF"/>
                </a:solidFill>
                <a:effectLst/>
                <a:uLnTx/>
                <a:uFillTx/>
                <a:latin typeface="Avenir Next LT Pro"/>
                <a:ea typeface="Montserrat"/>
                <a:cs typeface="Montserrat"/>
              </a:rPr>
              <a:t> </a:t>
            </a:r>
            <a:br>
              <a:rPr kumimoji="0" lang="en-US" sz="3200" b="0" i="0" u="none" strike="noStrike" kern="1200" cap="none" spc="300" normalizeH="0" baseline="0" noProof="0">
                <a:ln>
                  <a:noFill/>
                </a:ln>
                <a:solidFill>
                  <a:srgbClr val="FFFFFF"/>
                </a:solidFill>
                <a:effectLst/>
                <a:uLnTx/>
                <a:uFillTx/>
                <a:latin typeface="Avenir Next LT Pro"/>
                <a:ea typeface="Montserrat"/>
                <a:cs typeface="Montserrat"/>
              </a:rPr>
            </a:br>
            <a:r>
              <a:rPr kumimoji="0" lang="en-US" sz="3200" b="0" i="0" u="none" strike="noStrike" kern="1200" cap="none" spc="300" normalizeH="0" baseline="0" noProof="0">
                <a:ln>
                  <a:noFill/>
                </a:ln>
                <a:solidFill>
                  <a:srgbClr val="1879FF"/>
                </a:solidFill>
                <a:effectLst/>
                <a:uLnTx/>
                <a:uFillTx/>
                <a:latin typeface="Avenir Next LT Pro"/>
                <a:ea typeface="Montserrat"/>
                <a:cs typeface="Montserrat"/>
              </a:rPr>
              <a:t>–</a:t>
            </a:r>
          </a:p>
          <a:p>
            <a:pPr marL="0" marR="0" lvl="0" indent="0" algn="ctr" defTabSz="914400" rtl="0" eaLnBrk="1" fontAlgn="auto" latinLnBrk="0" hangingPunct="1">
              <a:lnSpc>
                <a:spcPts val="2740"/>
              </a:lnSpc>
              <a:spcBef>
                <a:spcPts val="800"/>
              </a:spcBef>
              <a:spcAft>
                <a:spcPts val="0"/>
              </a:spcAft>
              <a:buClrTx/>
              <a:buSzTx/>
              <a:buFontTx/>
              <a:buNone/>
              <a:tabLst/>
              <a:defRPr/>
            </a:pPr>
            <a:endParaRPr kumimoji="0" lang="en-US" sz="3200" b="0" i="0" u="none" strike="noStrike" kern="1200" cap="none" spc="300" normalizeH="0" baseline="0" noProof="0">
              <a:ln>
                <a:noFill/>
              </a:ln>
              <a:solidFill>
                <a:srgbClr val="FFFFFF"/>
              </a:solidFill>
              <a:effectLst/>
              <a:uLnTx/>
              <a:uFillTx/>
              <a:latin typeface="Avenir Next LT Pro"/>
              <a:ea typeface="Montserrat"/>
              <a:cs typeface="Montserrat"/>
            </a:endParaRPr>
          </a:p>
          <a:p>
            <a:pPr marL="0" marR="0" lvl="0" indent="0" algn="ctr" defTabSz="914400" rtl="0" eaLnBrk="1" fontAlgn="auto" latinLnBrk="0" hangingPunct="1">
              <a:lnSpc>
                <a:spcPts val="2740"/>
              </a:lnSpc>
              <a:spcBef>
                <a:spcPts val="0"/>
              </a:spcBef>
              <a:spcAft>
                <a:spcPts val="0"/>
              </a:spcAft>
              <a:buClrTx/>
              <a:buSzTx/>
              <a:buFontTx/>
              <a:buNone/>
              <a:tabLst/>
              <a:defRPr/>
            </a:pPr>
            <a:r>
              <a:rPr kumimoji="0" lang="en-US" sz="3200" b="0" i="0" u="none" strike="noStrike" kern="1200" cap="none" spc="300" normalizeH="0" baseline="0" noProof="0">
                <a:ln>
                  <a:noFill/>
                </a:ln>
                <a:solidFill>
                  <a:srgbClr val="1879FF"/>
                </a:solidFill>
                <a:effectLst/>
                <a:uLnTx/>
                <a:uFillTx/>
                <a:latin typeface="Avenir Next LT Pro"/>
                <a:ea typeface="Montserrat"/>
                <a:cs typeface="Montserrat"/>
              </a:rPr>
              <a:t>–</a:t>
            </a:r>
          </a:p>
        </p:txBody>
      </p:sp>
      <p:sp>
        <p:nvSpPr>
          <p:cNvPr id="2" name="Text Placeholder 2">
            <a:extLst>
              <a:ext uri="{FF2B5EF4-FFF2-40B4-BE49-F238E27FC236}">
                <a16:creationId xmlns:a16="http://schemas.microsoft.com/office/drawing/2014/main" id="{631EFB82-6FA4-400E-A5A1-039FA20AD7B0}"/>
              </a:ext>
            </a:extLst>
          </p:cNvPr>
          <p:cNvSpPr>
            <a:spLocks noGrp="1"/>
          </p:cNvSpPr>
          <p:nvPr>
            <p:ph type="body" idx="1" hasCustomPrompt="1"/>
          </p:nvPr>
        </p:nvSpPr>
        <p:spPr>
          <a:xfrm>
            <a:off x="315315" y="2802597"/>
            <a:ext cx="3682078" cy="349581"/>
          </a:xfrm>
          <a:prstGeom prst="rect">
            <a:avLst/>
          </a:prstGeom>
        </p:spPr>
        <p:txBody>
          <a:bodyPr anchor="t">
            <a:noAutofit/>
          </a:bodyPr>
          <a:lstStyle>
            <a:lvl1pPr marL="0" indent="0" algn="ctr">
              <a:buNone/>
              <a:defRPr sz="1900" b="1"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6" name="Title 1">
            <a:extLst>
              <a:ext uri="{FF2B5EF4-FFF2-40B4-BE49-F238E27FC236}">
                <a16:creationId xmlns:a16="http://schemas.microsoft.com/office/drawing/2014/main" id="{1A8B4B11-FB15-4D5F-AAC9-F7883C39F75C}"/>
              </a:ext>
            </a:extLst>
          </p:cNvPr>
          <p:cNvSpPr>
            <a:spLocks noGrp="1"/>
          </p:cNvSpPr>
          <p:nvPr>
            <p:ph type="title" hasCustomPrompt="1"/>
          </p:nvPr>
        </p:nvSpPr>
        <p:spPr>
          <a:xfrm>
            <a:off x="731520" y="377470"/>
            <a:ext cx="10735056" cy="1042252"/>
          </a:xfrm>
          <a:prstGeom prst="rect">
            <a:avLst/>
          </a:prstGeom>
        </p:spPr>
        <p:txBody>
          <a:bodyPr/>
          <a:lstStyle>
            <a:lvl1pPr>
              <a:defRPr cap="none" baseline="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E311948D-D4F1-1C8E-2128-6F5361E16504}"/>
              </a:ext>
            </a:extLst>
          </p:cNvPr>
          <p:cNvSpPr>
            <a:spLocks noGrp="1"/>
          </p:cNvSpPr>
          <p:nvPr>
            <p:ph type="body" idx="17"/>
          </p:nvPr>
        </p:nvSpPr>
        <p:spPr>
          <a:xfrm>
            <a:off x="315315" y="3805407"/>
            <a:ext cx="3682077" cy="1805524"/>
          </a:xfrm>
          <a:prstGeom prst="rect">
            <a:avLst/>
          </a:prstGeom>
        </p:spPr>
        <p:txBody>
          <a:bodyPr anchor="t">
            <a:noAutofit/>
          </a:bodyPr>
          <a:lstStyle>
            <a:lvl1pPr marL="0" indent="0" algn="ctr">
              <a:buNone/>
              <a:defRPr sz="1800" b="0" cap="none"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8" name="Text Placeholder 2">
            <a:extLst>
              <a:ext uri="{FF2B5EF4-FFF2-40B4-BE49-F238E27FC236}">
                <a16:creationId xmlns:a16="http://schemas.microsoft.com/office/drawing/2014/main" id="{3FCCF32D-830C-0368-B9AF-A47F8C840FBA}"/>
              </a:ext>
            </a:extLst>
          </p:cNvPr>
          <p:cNvSpPr>
            <a:spLocks noGrp="1"/>
          </p:cNvSpPr>
          <p:nvPr>
            <p:ph type="body" idx="18"/>
          </p:nvPr>
        </p:nvSpPr>
        <p:spPr>
          <a:xfrm>
            <a:off x="4276110" y="3805407"/>
            <a:ext cx="3682077" cy="1805524"/>
          </a:xfrm>
          <a:prstGeom prst="rect">
            <a:avLst/>
          </a:prstGeom>
        </p:spPr>
        <p:txBody>
          <a:bodyPr anchor="t">
            <a:noAutofit/>
          </a:bodyPr>
          <a:lstStyle>
            <a:lvl1pPr marL="0" indent="0" algn="ctr">
              <a:buNone/>
              <a:defRPr sz="1800" b="0" cap="none"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9" name="Text Placeholder 2">
            <a:extLst>
              <a:ext uri="{FF2B5EF4-FFF2-40B4-BE49-F238E27FC236}">
                <a16:creationId xmlns:a16="http://schemas.microsoft.com/office/drawing/2014/main" id="{D1D161F3-F3E7-BC04-20C4-38C8A3A5D74F}"/>
              </a:ext>
            </a:extLst>
          </p:cNvPr>
          <p:cNvSpPr>
            <a:spLocks noGrp="1"/>
          </p:cNvSpPr>
          <p:nvPr>
            <p:ph type="body" idx="19"/>
          </p:nvPr>
        </p:nvSpPr>
        <p:spPr>
          <a:xfrm>
            <a:off x="8213807" y="3805407"/>
            <a:ext cx="3682077" cy="1805524"/>
          </a:xfrm>
          <a:prstGeom prst="rect">
            <a:avLst/>
          </a:prstGeom>
        </p:spPr>
        <p:txBody>
          <a:bodyPr anchor="t">
            <a:noAutofit/>
          </a:bodyPr>
          <a:lstStyle>
            <a:lvl1pPr marL="0" indent="0" algn="ctr">
              <a:buNone/>
              <a:defRPr sz="1800" b="0" cap="none"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pic>
        <p:nvPicPr>
          <p:cNvPr id="11" name="Picture 10" descr="A pink circle with black background&#10;&#10;AI-generated content may be incorrect.">
            <a:extLst>
              <a:ext uri="{FF2B5EF4-FFF2-40B4-BE49-F238E27FC236}">
                <a16:creationId xmlns:a16="http://schemas.microsoft.com/office/drawing/2014/main" id="{0561CC99-DFDA-AC4D-C39B-5A5083F242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2332" y="1354456"/>
            <a:ext cx="558474" cy="555623"/>
          </a:xfrm>
          <a:prstGeom prst="rect">
            <a:avLst/>
          </a:prstGeom>
        </p:spPr>
      </p:pic>
      <p:pic>
        <p:nvPicPr>
          <p:cNvPr id="13" name="Picture 12" descr="A blue and green gradient with a circle&#10;&#10;AI-generated content may be incorrect.">
            <a:extLst>
              <a:ext uri="{FF2B5EF4-FFF2-40B4-BE49-F238E27FC236}">
                <a16:creationId xmlns:a16="http://schemas.microsoft.com/office/drawing/2014/main" id="{CF4750BF-7F52-6197-981F-35F58E5E4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66724" y="5712165"/>
            <a:ext cx="1103319" cy="555631"/>
          </a:xfrm>
          <a:prstGeom prst="rect">
            <a:avLst/>
          </a:prstGeom>
        </p:spPr>
      </p:pic>
      <p:pic>
        <p:nvPicPr>
          <p:cNvPr id="14" name="Picture 13" descr="A yellow and orange gradient with a large circle&#10;&#10;AI-generated content may be incorrect.">
            <a:extLst>
              <a:ext uri="{FF2B5EF4-FFF2-40B4-BE49-F238E27FC236}">
                <a16:creationId xmlns:a16="http://schemas.microsoft.com/office/drawing/2014/main" id="{A583BFCA-9916-D92B-8DA8-0E0C2CCB81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01281" y="1151967"/>
            <a:ext cx="551958" cy="1102207"/>
          </a:xfrm>
          <a:prstGeom prst="rect">
            <a:avLst/>
          </a:prstGeom>
        </p:spPr>
      </p:pic>
      <p:pic>
        <p:nvPicPr>
          <p:cNvPr id="15" name="Picture 14" descr="A blue circle with purple background&#10;&#10;AI-generated content may be incorrect.">
            <a:extLst>
              <a:ext uri="{FF2B5EF4-FFF2-40B4-BE49-F238E27FC236}">
                <a16:creationId xmlns:a16="http://schemas.microsoft.com/office/drawing/2014/main" id="{25C452AF-C645-82D4-BE43-5BE88C47632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675028" y="5755537"/>
            <a:ext cx="553328" cy="1107768"/>
          </a:xfrm>
          <a:prstGeom prst="rect">
            <a:avLst/>
          </a:prstGeom>
        </p:spPr>
      </p:pic>
      <p:pic>
        <p:nvPicPr>
          <p:cNvPr id="16" name="Picture 15" descr="A pink and white circle&#10;&#10;AI-generated content may be incorrect.">
            <a:extLst>
              <a:ext uri="{FF2B5EF4-FFF2-40B4-BE49-F238E27FC236}">
                <a16:creationId xmlns:a16="http://schemas.microsoft.com/office/drawing/2014/main" id="{896A2A2D-A752-7235-58E2-18CFA3E9A12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24734" y="1354448"/>
            <a:ext cx="1103319" cy="555631"/>
          </a:xfrm>
          <a:prstGeom prst="rect">
            <a:avLst/>
          </a:prstGeom>
        </p:spPr>
      </p:pic>
      <p:pic>
        <p:nvPicPr>
          <p:cNvPr id="17" name="Picture 16" descr="A blue circle with purple background&#10;&#10;AI-generated content may be incorrect.">
            <a:extLst>
              <a:ext uri="{FF2B5EF4-FFF2-40B4-BE49-F238E27FC236}">
                <a16:creationId xmlns:a16="http://schemas.microsoft.com/office/drawing/2014/main" id="{48EB5570-00FC-876A-22A5-FCDB49688B1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2653152" y="5478317"/>
            <a:ext cx="553328" cy="1107768"/>
          </a:xfrm>
          <a:prstGeom prst="rect">
            <a:avLst/>
          </a:prstGeom>
        </p:spPr>
      </p:pic>
      <p:pic>
        <p:nvPicPr>
          <p:cNvPr id="18" name="Picture 17" descr="A blue and green gradient with a half circle&#10;&#10;AI-generated content may be incorrect.">
            <a:extLst>
              <a:ext uri="{FF2B5EF4-FFF2-40B4-BE49-F238E27FC236}">
                <a16:creationId xmlns:a16="http://schemas.microsoft.com/office/drawing/2014/main" id="{69E8A36E-A70D-2B76-0C24-D0089D95567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866724" y="5130199"/>
            <a:ext cx="558262" cy="1107768"/>
          </a:xfrm>
          <a:prstGeom prst="rect">
            <a:avLst/>
          </a:prstGeom>
        </p:spPr>
      </p:pic>
      <p:sp>
        <p:nvSpPr>
          <p:cNvPr id="26" name="Text Placeholder 2">
            <a:extLst>
              <a:ext uri="{FF2B5EF4-FFF2-40B4-BE49-F238E27FC236}">
                <a16:creationId xmlns:a16="http://schemas.microsoft.com/office/drawing/2014/main" id="{97A07C3C-6D7A-151D-9F36-9A43388FB74E}"/>
              </a:ext>
            </a:extLst>
          </p:cNvPr>
          <p:cNvSpPr>
            <a:spLocks noGrp="1"/>
          </p:cNvSpPr>
          <p:nvPr>
            <p:ph type="body" idx="20" hasCustomPrompt="1"/>
          </p:nvPr>
        </p:nvSpPr>
        <p:spPr>
          <a:xfrm>
            <a:off x="4264562" y="2802597"/>
            <a:ext cx="3682078" cy="349581"/>
          </a:xfrm>
          <a:prstGeom prst="rect">
            <a:avLst/>
          </a:prstGeom>
        </p:spPr>
        <p:txBody>
          <a:bodyPr anchor="t">
            <a:noAutofit/>
          </a:bodyPr>
          <a:lstStyle>
            <a:lvl1pPr marL="0" indent="0" algn="ctr">
              <a:buNone/>
              <a:defRPr sz="1900" b="1"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7" name="Text Placeholder 2">
            <a:extLst>
              <a:ext uri="{FF2B5EF4-FFF2-40B4-BE49-F238E27FC236}">
                <a16:creationId xmlns:a16="http://schemas.microsoft.com/office/drawing/2014/main" id="{DAC9A51B-AC03-B411-256C-32C707CEF413}"/>
              </a:ext>
            </a:extLst>
          </p:cNvPr>
          <p:cNvSpPr>
            <a:spLocks noGrp="1"/>
          </p:cNvSpPr>
          <p:nvPr>
            <p:ph type="body" idx="21" hasCustomPrompt="1"/>
          </p:nvPr>
        </p:nvSpPr>
        <p:spPr>
          <a:xfrm>
            <a:off x="8213809" y="2802597"/>
            <a:ext cx="3682078" cy="349581"/>
          </a:xfrm>
          <a:prstGeom prst="rect">
            <a:avLst/>
          </a:prstGeom>
        </p:spPr>
        <p:txBody>
          <a:bodyPr anchor="t">
            <a:noAutofit/>
          </a:bodyPr>
          <a:lstStyle>
            <a:lvl1pPr marL="0" indent="0" algn="ctr">
              <a:buNone/>
              <a:defRPr sz="1900" b="1"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Tree>
    <p:extLst>
      <p:ext uri="{BB962C8B-B14F-4D97-AF65-F5344CB8AC3E}">
        <p14:creationId xmlns:p14="http://schemas.microsoft.com/office/powerpoint/2010/main" val="43993259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Pattern Design">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31EFB82-6FA4-400E-A5A1-039FA20AD7B0}"/>
              </a:ext>
            </a:extLst>
          </p:cNvPr>
          <p:cNvSpPr>
            <a:spLocks noGrp="1"/>
          </p:cNvSpPr>
          <p:nvPr>
            <p:ph type="body" idx="1" hasCustomPrompt="1"/>
          </p:nvPr>
        </p:nvSpPr>
        <p:spPr>
          <a:xfrm>
            <a:off x="731520" y="3326534"/>
            <a:ext cx="2128016" cy="517024"/>
          </a:xfrm>
          <a:prstGeom prst="rect">
            <a:avLst/>
          </a:prstGeom>
        </p:spPr>
        <p:txBody>
          <a:bodyPr anchor="t">
            <a:noAutofit/>
          </a:bodyPr>
          <a:lstStyle>
            <a:lvl1pPr marL="0" indent="0" algn="r">
              <a:buNone/>
              <a:defRPr sz="1330" b="1"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3" name="Text Placeholder 4">
            <a:extLst>
              <a:ext uri="{FF2B5EF4-FFF2-40B4-BE49-F238E27FC236}">
                <a16:creationId xmlns:a16="http://schemas.microsoft.com/office/drawing/2014/main" id="{A6F761E9-5E0A-D863-F7B7-F722432F64EC}"/>
              </a:ext>
            </a:extLst>
          </p:cNvPr>
          <p:cNvSpPr>
            <a:spLocks noGrp="1"/>
          </p:cNvSpPr>
          <p:nvPr>
            <p:ph type="body" sz="quarter" idx="3" hasCustomPrompt="1"/>
          </p:nvPr>
        </p:nvSpPr>
        <p:spPr>
          <a:xfrm>
            <a:off x="3443636" y="3335100"/>
            <a:ext cx="2128017" cy="501676"/>
          </a:xfrm>
          <a:prstGeom prst="rect">
            <a:avLst/>
          </a:prstGeom>
        </p:spPr>
        <p:txBody>
          <a:bodyPr wrap="square" anchor="t">
            <a:spAutoFit/>
          </a:bodyPr>
          <a:lstStyle>
            <a:lvl1pPr marL="0" indent="0" algn="r">
              <a:buNone/>
              <a:defRPr sz="1330" b="1"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Text Placeholder 4">
            <a:extLst>
              <a:ext uri="{FF2B5EF4-FFF2-40B4-BE49-F238E27FC236}">
                <a16:creationId xmlns:a16="http://schemas.microsoft.com/office/drawing/2014/main" id="{165417A0-83B9-4E07-8004-6DCE3F91CC16}"/>
              </a:ext>
            </a:extLst>
          </p:cNvPr>
          <p:cNvSpPr>
            <a:spLocks noGrp="1"/>
          </p:cNvSpPr>
          <p:nvPr>
            <p:ph type="body" sz="quarter" idx="13" hasCustomPrompt="1"/>
          </p:nvPr>
        </p:nvSpPr>
        <p:spPr>
          <a:xfrm>
            <a:off x="6256081" y="3326534"/>
            <a:ext cx="2140229" cy="517023"/>
          </a:xfrm>
          <a:prstGeom prst="rect">
            <a:avLst/>
          </a:prstGeom>
        </p:spPr>
        <p:txBody>
          <a:bodyPr anchor="t">
            <a:noAutofit/>
          </a:bodyPr>
          <a:lstStyle>
            <a:lvl1pPr marL="0" indent="0" algn="r">
              <a:buNone/>
              <a:defRPr sz="1330" b="1"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5" name="Text Placeholder 4">
            <a:extLst>
              <a:ext uri="{FF2B5EF4-FFF2-40B4-BE49-F238E27FC236}">
                <a16:creationId xmlns:a16="http://schemas.microsoft.com/office/drawing/2014/main" id="{A0C3545D-2CB5-5DB4-D9D3-4222F874690C}"/>
              </a:ext>
            </a:extLst>
          </p:cNvPr>
          <p:cNvSpPr>
            <a:spLocks noGrp="1"/>
          </p:cNvSpPr>
          <p:nvPr>
            <p:ph type="body" sz="quarter" idx="15" hasCustomPrompt="1"/>
          </p:nvPr>
        </p:nvSpPr>
        <p:spPr>
          <a:xfrm>
            <a:off x="8846764" y="3326534"/>
            <a:ext cx="2140230" cy="517023"/>
          </a:xfrm>
          <a:prstGeom prst="rect">
            <a:avLst/>
          </a:prstGeom>
        </p:spPr>
        <p:txBody>
          <a:bodyPr anchor="t">
            <a:noAutofit/>
          </a:bodyPr>
          <a:lstStyle>
            <a:lvl1pPr marL="0" indent="0" algn="r">
              <a:buNone/>
              <a:defRPr sz="1330" b="1"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6" name="Title 1">
            <a:extLst>
              <a:ext uri="{FF2B5EF4-FFF2-40B4-BE49-F238E27FC236}">
                <a16:creationId xmlns:a16="http://schemas.microsoft.com/office/drawing/2014/main" id="{1A8B4B11-FB15-4D5F-AAC9-F7883C39F75C}"/>
              </a:ext>
            </a:extLst>
          </p:cNvPr>
          <p:cNvSpPr>
            <a:spLocks noGrp="1"/>
          </p:cNvSpPr>
          <p:nvPr>
            <p:ph type="title" hasCustomPrompt="1"/>
          </p:nvPr>
        </p:nvSpPr>
        <p:spPr>
          <a:xfrm>
            <a:off x="731520" y="377470"/>
            <a:ext cx="10735056" cy="1042252"/>
          </a:xfrm>
          <a:prstGeom prst="rect">
            <a:avLst/>
          </a:prstGeom>
        </p:spPr>
        <p:txBody>
          <a:bodyPr/>
          <a:lstStyle>
            <a:lvl1pPr>
              <a:defRPr cap="none" baseline="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E311948D-D4F1-1C8E-2128-6F5361E16504}"/>
              </a:ext>
            </a:extLst>
          </p:cNvPr>
          <p:cNvSpPr>
            <a:spLocks noGrp="1"/>
          </p:cNvSpPr>
          <p:nvPr>
            <p:ph type="body" idx="17"/>
          </p:nvPr>
        </p:nvSpPr>
        <p:spPr>
          <a:xfrm>
            <a:off x="731520" y="4146367"/>
            <a:ext cx="2128016" cy="1805524"/>
          </a:xfrm>
          <a:prstGeom prst="rect">
            <a:avLst/>
          </a:prstGeom>
        </p:spPr>
        <p:txBody>
          <a:bodyPr anchor="t">
            <a:noAutofit/>
          </a:bodyPr>
          <a:lstStyle>
            <a:lvl1pPr marL="0" indent="0" algn="r">
              <a:buNone/>
              <a:defRPr sz="1400" b="0" cap="none"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8" name="Text Placeholder 2">
            <a:extLst>
              <a:ext uri="{FF2B5EF4-FFF2-40B4-BE49-F238E27FC236}">
                <a16:creationId xmlns:a16="http://schemas.microsoft.com/office/drawing/2014/main" id="{3FCCF32D-830C-0368-B9AF-A47F8C840FBA}"/>
              </a:ext>
            </a:extLst>
          </p:cNvPr>
          <p:cNvSpPr>
            <a:spLocks noGrp="1"/>
          </p:cNvSpPr>
          <p:nvPr>
            <p:ph type="body" idx="18"/>
          </p:nvPr>
        </p:nvSpPr>
        <p:spPr>
          <a:xfrm>
            <a:off x="3443636" y="4146367"/>
            <a:ext cx="2189529" cy="1805524"/>
          </a:xfrm>
          <a:prstGeom prst="rect">
            <a:avLst/>
          </a:prstGeom>
        </p:spPr>
        <p:txBody>
          <a:bodyPr anchor="t">
            <a:noAutofit/>
          </a:bodyPr>
          <a:lstStyle>
            <a:lvl1pPr marL="0" indent="0" algn="r">
              <a:buNone/>
              <a:defRPr sz="1400" b="0" cap="none"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9" name="Text Placeholder 2">
            <a:extLst>
              <a:ext uri="{FF2B5EF4-FFF2-40B4-BE49-F238E27FC236}">
                <a16:creationId xmlns:a16="http://schemas.microsoft.com/office/drawing/2014/main" id="{D1D161F3-F3E7-BC04-20C4-38C8A3A5D74F}"/>
              </a:ext>
            </a:extLst>
          </p:cNvPr>
          <p:cNvSpPr>
            <a:spLocks noGrp="1"/>
          </p:cNvSpPr>
          <p:nvPr>
            <p:ph type="body" idx="19"/>
          </p:nvPr>
        </p:nvSpPr>
        <p:spPr>
          <a:xfrm>
            <a:off x="6256081" y="4146367"/>
            <a:ext cx="2140229" cy="1805524"/>
          </a:xfrm>
          <a:prstGeom prst="rect">
            <a:avLst/>
          </a:prstGeom>
        </p:spPr>
        <p:txBody>
          <a:bodyPr anchor="t">
            <a:noAutofit/>
          </a:bodyPr>
          <a:lstStyle>
            <a:lvl1pPr marL="0" indent="0" algn="r">
              <a:buNone/>
              <a:defRPr sz="1400" b="0" cap="none"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0" name="Text Placeholder 2">
            <a:extLst>
              <a:ext uri="{FF2B5EF4-FFF2-40B4-BE49-F238E27FC236}">
                <a16:creationId xmlns:a16="http://schemas.microsoft.com/office/drawing/2014/main" id="{24854D33-FACB-97D5-F1AE-4A732362EB7D}"/>
              </a:ext>
            </a:extLst>
          </p:cNvPr>
          <p:cNvSpPr>
            <a:spLocks noGrp="1"/>
          </p:cNvSpPr>
          <p:nvPr>
            <p:ph type="body" idx="20"/>
          </p:nvPr>
        </p:nvSpPr>
        <p:spPr>
          <a:xfrm>
            <a:off x="8858979" y="4168080"/>
            <a:ext cx="2128015" cy="1805525"/>
          </a:xfrm>
          <a:prstGeom prst="rect">
            <a:avLst/>
          </a:prstGeom>
        </p:spPr>
        <p:txBody>
          <a:bodyPr anchor="t">
            <a:noAutofit/>
          </a:bodyPr>
          <a:lstStyle>
            <a:lvl1pPr marL="0" indent="0" algn="r">
              <a:buNone/>
              <a:defRPr sz="1400" b="0" cap="none"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pic>
        <p:nvPicPr>
          <p:cNvPr id="12" name="Picture 11" descr="A pink circle with black background&#10;&#10;AI-generated content may be incorrect.">
            <a:extLst>
              <a:ext uri="{FF2B5EF4-FFF2-40B4-BE49-F238E27FC236}">
                <a16:creationId xmlns:a16="http://schemas.microsoft.com/office/drawing/2014/main" id="{E6F3AFF7-79B6-C3F6-B14B-772227BB4F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3595" y="2514361"/>
            <a:ext cx="558474" cy="555623"/>
          </a:xfrm>
          <a:prstGeom prst="rect">
            <a:avLst/>
          </a:prstGeom>
        </p:spPr>
      </p:pic>
      <p:pic>
        <p:nvPicPr>
          <p:cNvPr id="19" name="Picture 18" descr="A blue and green gradient with a circle&#10;&#10;AI-generated content may be incorrect.">
            <a:extLst>
              <a:ext uri="{FF2B5EF4-FFF2-40B4-BE49-F238E27FC236}">
                <a16:creationId xmlns:a16="http://schemas.microsoft.com/office/drawing/2014/main" id="{5FCD6E99-52F7-437A-822A-08D1D8F17B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5792137" y="5122415"/>
            <a:ext cx="1103319" cy="555631"/>
          </a:xfrm>
          <a:prstGeom prst="rect">
            <a:avLst/>
          </a:prstGeom>
        </p:spPr>
      </p:pic>
      <p:pic>
        <p:nvPicPr>
          <p:cNvPr id="20" name="Picture 19" descr="A yellow and orange gradient with a large circle&#10;&#10;AI-generated content may be incorrect.">
            <a:extLst>
              <a:ext uri="{FF2B5EF4-FFF2-40B4-BE49-F238E27FC236}">
                <a16:creationId xmlns:a16="http://schemas.microsoft.com/office/drawing/2014/main" id="{C76174FD-98B9-AEA6-C0C4-C44031241D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3191" y="1425033"/>
            <a:ext cx="551958" cy="1102207"/>
          </a:xfrm>
          <a:prstGeom prst="rect">
            <a:avLst/>
          </a:prstGeom>
        </p:spPr>
      </p:pic>
      <p:pic>
        <p:nvPicPr>
          <p:cNvPr id="21" name="Picture 20" descr="A pink and white circle&#10;&#10;AI-generated content may be incorrect.">
            <a:extLst>
              <a:ext uri="{FF2B5EF4-FFF2-40B4-BE49-F238E27FC236}">
                <a16:creationId xmlns:a16="http://schemas.microsoft.com/office/drawing/2014/main" id="{8E7F8787-E322-FE33-D20E-5E5FA30E9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73603" y="2523229"/>
            <a:ext cx="1103319" cy="555631"/>
          </a:xfrm>
          <a:prstGeom prst="rect">
            <a:avLst/>
          </a:prstGeom>
        </p:spPr>
      </p:pic>
      <p:pic>
        <p:nvPicPr>
          <p:cNvPr id="24" name="Picture 23" descr="A blue and green gradient with a half circle&#10;&#10;AI-generated content may be incorrect.">
            <a:extLst>
              <a:ext uri="{FF2B5EF4-FFF2-40B4-BE49-F238E27FC236}">
                <a16:creationId xmlns:a16="http://schemas.microsoft.com/office/drawing/2014/main" id="{ABA00A8E-6464-B60C-54A8-A137E5AC1C3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60268" y="2045128"/>
            <a:ext cx="558262" cy="1107768"/>
          </a:xfrm>
          <a:prstGeom prst="rect">
            <a:avLst/>
          </a:prstGeom>
        </p:spPr>
      </p:pic>
    </p:spTree>
    <p:extLst>
      <p:ext uri="{BB962C8B-B14F-4D97-AF65-F5344CB8AC3E}">
        <p14:creationId xmlns:p14="http://schemas.microsoft.com/office/powerpoint/2010/main" val="60375245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mmary 4 Points">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A63AA1-6127-20EF-3348-FC3E1CF774D6}"/>
              </a:ext>
            </a:extLst>
          </p:cNvPr>
          <p:cNvSpPr>
            <a:spLocks noGrp="1"/>
          </p:cNvSpPr>
          <p:nvPr>
            <p:ph type="body" idx="1"/>
          </p:nvPr>
        </p:nvSpPr>
        <p:spPr>
          <a:xfrm>
            <a:off x="731520" y="2307628"/>
            <a:ext cx="2359152"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5" name="Text Placeholder 4">
            <a:extLst>
              <a:ext uri="{FF2B5EF4-FFF2-40B4-BE49-F238E27FC236}">
                <a16:creationId xmlns:a16="http://schemas.microsoft.com/office/drawing/2014/main" id="{54DD2F6B-5BC0-0AC4-2FDD-19F4AF8956BA}"/>
              </a:ext>
            </a:extLst>
          </p:cNvPr>
          <p:cNvSpPr>
            <a:spLocks noGrp="1"/>
          </p:cNvSpPr>
          <p:nvPr>
            <p:ph type="body" sz="quarter" idx="3"/>
          </p:nvPr>
        </p:nvSpPr>
        <p:spPr>
          <a:xfrm>
            <a:off x="3464113" y="2307628"/>
            <a:ext cx="2359152" cy="769441"/>
          </a:xfrm>
          <a:prstGeom prst="rect">
            <a:avLst/>
          </a:prstGeom>
        </p:spPr>
        <p:txBody>
          <a:bodyPr anchor="t">
            <a:sp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0" name="Text Placeholder 4">
            <a:extLst>
              <a:ext uri="{FF2B5EF4-FFF2-40B4-BE49-F238E27FC236}">
                <a16:creationId xmlns:a16="http://schemas.microsoft.com/office/drawing/2014/main" id="{52CB77D3-A34C-895B-B7BC-45D8FE1749F8}"/>
              </a:ext>
            </a:extLst>
          </p:cNvPr>
          <p:cNvSpPr>
            <a:spLocks noGrp="1"/>
          </p:cNvSpPr>
          <p:nvPr>
            <p:ph type="body" sz="quarter" idx="13"/>
          </p:nvPr>
        </p:nvSpPr>
        <p:spPr>
          <a:xfrm>
            <a:off x="6256081" y="2307628"/>
            <a:ext cx="2359152"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5" name="Text Placeholder 4">
            <a:extLst>
              <a:ext uri="{FF2B5EF4-FFF2-40B4-BE49-F238E27FC236}">
                <a16:creationId xmlns:a16="http://schemas.microsoft.com/office/drawing/2014/main" id="{621D9902-3ACB-C17D-F06A-0D3170BF98B2}"/>
              </a:ext>
            </a:extLst>
          </p:cNvPr>
          <p:cNvSpPr>
            <a:spLocks noGrp="1"/>
          </p:cNvSpPr>
          <p:nvPr>
            <p:ph type="body" sz="quarter" idx="15"/>
          </p:nvPr>
        </p:nvSpPr>
        <p:spPr>
          <a:xfrm>
            <a:off x="9048049" y="2308013"/>
            <a:ext cx="2359152"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4" name="Title 1">
            <a:extLst>
              <a:ext uri="{FF2B5EF4-FFF2-40B4-BE49-F238E27FC236}">
                <a16:creationId xmlns:a16="http://schemas.microsoft.com/office/drawing/2014/main" id="{AAD983E2-26B5-20D7-F27A-50E5B139E8E7}"/>
              </a:ext>
            </a:extLst>
          </p:cNvPr>
          <p:cNvSpPr>
            <a:spLocks noGrp="1"/>
          </p:cNvSpPr>
          <p:nvPr>
            <p:ph type="title" hasCustomPrompt="1"/>
          </p:nvPr>
        </p:nvSpPr>
        <p:spPr>
          <a:xfrm>
            <a:off x="731520" y="377470"/>
            <a:ext cx="10735056" cy="1042252"/>
          </a:xfrm>
          <a:prstGeom prst="rect">
            <a:avLst/>
          </a:prstGeom>
        </p:spPr>
        <p:txBody>
          <a:bodyPr/>
          <a:lstStyle>
            <a:lvl1pPr>
              <a:defRPr cap="none" baseline="0">
                <a:solidFill>
                  <a:schemeClr val="tx1"/>
                </a:solidFill>
              </a:defRPr>
            </a:lvl1pPr>
          </a:lstStyle>
          <a:p>
            <a:r>
              <a:rPr lang="en-US"/>
              <a:t>Click to edit master title style</a:t>
            </a:r>
          </a:p>
        </p:txBody>
      </p:sp>
      <p:sp>
        <p:nvSpPr>
          <p:cNvPr id="2" name="Google Shape;215;p55">
            <a:extLst>
              <a:ext uri="{FF2B5EF4-FFF2-40B4-BE49-F238E27FC236}">
                <a16:creationId xmlns:a16="http://schemas.microsoft.com/office/drawing/2014/main" id="{D3C19E01-FB31-42A1-3F2A-91898B20B97E}"/>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sp>
        <p:nvSpPr>
          <p:cNvPr id="10" name="Text Placeholder 2">
            <a:extLst>
              <a:ext uri="{FF2B5EF4-FFF2-40B4-BE49-F238E27FC236}">
                <a16:creationId xmlns:a16="http://schemas.microsoft.com/office/drawing/2014/main" id="{58E497A6-49F2-F76B-EE25-702317172AD8}"/>
              </a:ext>
            </a:extLst>
          </p:cNvPr>
          <p:cNvSpPr>
            <a:spLocks noGrp="1"/>
          </p:cNvSpPr>
          <p:nvPr>
            <p:ph type="body" idx="17"/>
          </p:nvPr>
        </p:nvSpPr>
        <p:spPr>
          <a:xfrm>
            <a:off x="731520" y="3127461"/>
            <a:ext cx="2359152" cy="2672443"/>
          </a:xfrm>
          <a:prstGeom prst="rect">
            <a:avLst/>
          </a:prstGeom>
        </p:spPr>
        <p:txBody>
          <a:bodyPr anchor="t">
            <a:noAutofit/>
          </a:bodyPr>
          <a:lstStyle>
            <a:lvl1pPr marL="0" indent="0">
              <a:buNone/>
              <a:defRPr sz="1600" b="0" cap="none"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1" name="Text Placeholder 2">
            <a:extLst>
              <a:ext uri="{FF2B5EF4-FFF2-40B4-BE49-F238E27FC236}">
                <a16:creationId xmlns:a16="http://schemas.microsoft.com/office/drawing/2014/main" id="{7C59785B-6DEC-BF9F-73C8-6F216073E9C5}"/>
              </a:ext>
            </a:extLst>
          </p:cNvPr>
          <p:cNvSpPr>
            <a:spLocks noGrp="1"/>
          </p:cNvSpPr>
          <p:nvPr>
            <p:ph type="body" idx="18"/>
          </p:nvPr>
        </p:nvSpPr>
        <p:spPr>
          <a:xfrm>
            <a:off x="3464113" y="3127461"/>
            <a:ext cx="2359152" cy="2672443"/>
          </a:xfrm>
          <a:prstGeom prst="rect">
            <a:avLst/>
          </a:prstGeom>
        </p:spPr>
        <p:txBody>
          <a:bodyPr anchor="t">
            <a:noAutofit/>
          </a:bodyPr>
          <a:lstStyle>
            <a:lvl1pPr marL="0" indent="0">
              <a:buNone/>
              <a:defRPr sz="1600" b="0" cap="none"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5" name="Text Placeholder 2">
            <a:extLst>
              <a:ext uri="{FF2B5EF4-FFF2-40B4-BE49-F238E27FC236}">
                <a16:creationId xmlns:a16="http://schemas.microsoft.com/office/drawing/2014/main" id="{24F2A29E-9446-25D0-38AA-2C9E25885025}"/>
              </a:ext>
            </a:extLst>
          </p:cNvPr>
          <p:cNvSpPr>
            <a:spLocks noGrp="1"/>
          </p:cNvSpPr>
          <p:nvPr>
            <p:ph type="body" idx="19"/>
          </p:nvPr>
        </p:nvSpPr>
        <p:spPr>
          <a:xfrm>
            <a:off x="6256081" y="3127461"/>
            <a:ext cx="2359152" cy="2672443"/>
          </a:xfrm>
          <a:prstGeom prst="rect">
            <a:avLst/>
          </a:prstGeom>
        </p:spPr>
        <p:txBody>
          <a:bodyPr anchor="t">
            <a:noAutofit/>
          </a:bodyPr>
          <a:lstStyle>
            <a:lvl1pPr marL="0" indent="0">
              <a:buNone/>
              <a:defRPr sz="1600" b="0" cap="none"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7" name="Text Placeholder 2">
            <a:extLst>
              <a:ext uri="{FF2B5EF4-FFF2-40B4-BE49-F238E27FC236}">
                <a16:creationId xmlns:a16="http://schemas.microsoft.com/office/drawing/2014/main" id="{0CE62DED-E5D9-070D-E753-19C2B3A0E8AB}"/>
              </a:ext>
            </a:extLst>
          </p:cNvPr>
          <p:cNvSpPr>
            <a:spLocks noGrp="1"/>
          </p:cNvSpPr>
          <p:nvPr>
            <p:ph type="body" idx="20"/>
          </p:nvPr>
        </p:nvSpPr>
        <p:spPr>
          <a:xfrm>
            <a:off x="9048049" y="3149175"/>
            <a:ext cx="2359152" cy="2672443"/>
          </a:xfrm>
          <a:prstGeom prst="rect">
            <a:avLst/>
          </a:prstGeom>
        </p:spPr>
        <p:txBody>
          <a:bodyPr anchor="t">
            <a:noAutofit/>
          </a:bodyPr>
          <a:lstStyle>
            <a:lvl1pPr marL="0" indent="0">
              <a:buNone/>
              <a:defRPr sz="1600" b="0" cap="none"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pic>
        <p:nvPicPr>
          <p:cNvPr id="4" name="Picture 3" descr="A black square with a black line&#10;&#10;AI-generated content may be incorrect.">
            <a:extLst>
              <a:ext uri="{FF2B5EF4-FFF2-40B4-BE49-F238E27FC236}">
                <a16:creationId xmlns:a16="http://schemas.microsoft.com/office/drawing/2014/main" id="{94F5FE43-2B35-27D8-0B10-831C5A0C6C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Tree>
    <p:extLst>
      <p:ext uri="{BB962C8B-B14F-4D97-AF65-F5344CB8AC3E}">
        <p14:creationId xmlns:p14="http://schemas.microsoft.com/office/powerpoint/2010/main" val="403704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ummary 5 Points">
    <p:bg>
      <p:bgPr>
        <a:solidFill>
          <a:schemeClr val="bg1"/>
        </a:solidFill>
        <a:effectLst/>
      </p:bgPr>
    </p:bg>
    <p:spTree>
      <p:nvGrpSpPr>
        <p:cNvPr id="1" name=""/>
        <p:cNvGrpSpPr/>
        <p:nvPr/>
      </p:nvGrpSpPr>
      <p:grpSpPr>
        <a:xfrm>
          <a:off x="0" y="0"/>
          <a:ext cx="0" cy="0"/>
          <a:chOff x="0" y="0"/>
          <a:chExt cx="0" cy="0"/>
        </a:xfrm>
      </p:grpSpPr>
      <p:pic>
        <p:nvPicPr>
          <p:cNvPr id="5" name="Picture 4" descr="A black square with a black line&#10;&#10;AI-generated content may be incorrect.">
            <a:extLst>
              <a:ext uri="{FF2B5EF4-FFF2-40B4-BE49-F238E27FC236}">
                <a16:creationId xmlns:a16="http://schemas.microsoft.com/office/drawing/2014/main" id="{C009C9C7-C1D4-44DB-A89E-527DCE90A5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
        <p:nvSpPr>
          <p:cNvPr id="3" name="Text Placeholder 2">
            <a:extLst>
              <a:ext uri="{FF2B5EF4-FFF2-40B4-BE49-F238E27FC236}">
                <a16:creationId xmlns:a16="http://schemas.microsoft.com/office/drawing/2014/main" id="{64A63AA1-6127-20EF-3348-FC3E1CF774D6}"/>
              </a:ext>
            </a:extLst>
          </p:cNvPr>
          <p:cNvSpPr>
            <a:spLocks noGrp="1"/>
          </p:cNvSpPr>
          <p:nvPr>
            <p:ph type="body" idx="1"/>
          </p:nvPr>
        </p:nvSpPr>
        <p:spPr>
          <a:xfrm>
            <a:off x="481457" y="2307628"/>
            <a:ext cx="2095955"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4" name="Title 1">
            <a:extLst>
              <a:ext uri="{FF2B5EF4-FFF2-40B4-BE49-F238E27FC236}">
                <a16:creationId xmlns:a16="http://schemas.microsoft.com/office/drawing/2014/main" id="{AAD983E2-26B5-20D7-F27A-50E5B139E8E7}"/>
              </a:ext>
            </a:extLst>
          </p:cNvPr>
          <p:cNvSpPr>
            <a:spLocks noGrp="1"/>
          </p:cNvSpPr>
          <p:nvPr>
            <p:ph type="title" hasCustomPrompt="1"/>
          </p:nvPr>
        </p:nvSpPr>
        <p:spPr>
          <a:xfrm>
            <a:off x="731520" y="377470"/>
            <a:ext cx="10735056" cy="1042252"/>
          </a:xfrm>
          <a:prstGeom prst="rect">
            <a:avLst/>
          </a:prstGeom>
        </p:spPr>
        <p:txBody>
          <a:bodyPr/>
          <a:lstStyle>
            <a:lvl1pPr>
              <a:defRPr cap="none" baseline="0">
                <a:solidFill>
                  <a:schemeClr val="tx1"/>
                </a:solidFill>
              </a:defRPr>
            </a:lvl1pPr>
          </a:lstStyle>
          <a:p>
            <a:r>
              <a:rPr lang="en-US"/>
              <a:t>Click to edit master title style</a:t>
            </a:r>
          </a:p>
        </p:txBody>
      </p:sp>
      <p:sp>
        <p:nvSpPr>
          <p:cNvPr id="2" name="Google Shape;215;p55">
            <a:extLst>
              <a:ext uri="{FF2B5EF4-FFF2-40B4-BE49-F238E27FC236}">
                <a16:creationId xmlns:a16="http://schemas.microsoft.com/office/drawing/2014/main" id="{D3C19E01-FB31-42A1-3F2A-91898B20B97E}"/>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sp>
        <p:nvSpPr>
          <p:cNvPr id="10" name="Text Placeholder 2">
            <a:extLst>
              <a:ext uri="{FF2B5EF4-FFF2-40B4-BE49-F238E27FC236}">
                <a16:creationId xmlns:a16="http://schemas.microsoft.com/office/drawing/2014/main" id="{58E497A6-49F2-F76B-EE25-702317172AD8}"/>
              </a:ext>
            </a:extLst>
          </p:cNvPr>
          <p:cNvSpPr>
            <a:spLocks noGrp="1"/>
          </p:cNvSpPr>
          <p:nvPr>
            <p:ph type="body" idx="17"/>
          </p:nvPr>
        </p:nvSpPr>
        <p:spPr>
          <a:xfrm>
            <a:off x="481457" y="3127461"/>
            <a:ext cx="2095955" cy="2672443"/>
          </a:xfrm>
          <a:prstGeom prst="rect">
            <a:avLst/>
          </a:prstGeom>
        </p:spPr>
        <p:txBody>
          <a:bodyPr anchor="t">
            <a:noAutofit/>
          </a:bodyPr>
          <a:lstStyle>
            <a:lvl1pPr marL="0" indent="0">
              <a:buNone/>
              <a:defRPr sz="1600" b="0" cap="none"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1" name="Text Placeholder 2">
            <a:extLst>
              <a:ext uri="{FF2B5EF4-FFF2-40B4-BE49-F238E27FC236}">
                <a16:creationId xmlns:a16="http://schemas.microsoft.com/office/drawing/2014/main" id="{84B7FDA7-A6F7-1D45-BF8B-6CE35E50F783}"/>
              </a:ext>
            </a:extLst>
          </p:cNvPr>
          <p:cNvSpPr>
            <a:spLocks noGrp="1"/>
          </p:cNvSpPr>
          <p:nvPr>
            <p:ph type="body" idx="18"/>
          </p:nvPr>
        </p:nvSpPr>
        <p:spPr>
          <a:xfrm>
            <a:off x="2793962" y="2307628"/>
            <a:ext cx="2095955"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Text Placeholder 2">
            <a:extLst>
              <a:ext uri="{FF2B5EF4-FFF2-40B4-BE49-F238E27FC236}">
                <a16:creationId xmlns:a16="http://schemas.microsoft.com/office/drawing/2014/main" id="{F3F0E660-3D57-2CD4-6383-4C50F3203F55}"/>
              </a:ext>
            </a:extLst>
          </p:cNvPr>
          <p:cNvSpPr>
            <a:spLocks noGrp="1"/>
          </p:cNvSpPr>
          <p:nvPr>
            <p:ph type="body" idx="19"/>
          </p:nvPr>
        </p:nvSpPr>
        <p:spPr>
          <a:xfrm>
            <a:off x="2793962" y="3127461"/>
            <a:ext cx="2095955" cy="2672443"/>
          </a:xfrm>
          <a:prstGeom prst="rect">
            <a:avLst/>
          </a:prstGeom>
        </p:spPr>
        <p:txBody>
          <a:bodyPr anchor="t">
            <a:noAutofit/>
          </a:bodyPr>
          <a:lstStyle>
            <a:lvl1pPr marL="0" indent="0">
              <a:buNone/>
              <a:defRPr sz="1600" b="0" cap="none"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3" name="Text Placeholder 2">
            <a:extLst>
              <a:ext uri="{FF2B5EF4-FFF2-40B4-BE49-F238E27FC236}">
                <a16:creationId xmlns:a16="http://schemas.microsoft.com/office/drawing/2014/main" id="{9C88B9FE-F93E-E978-7B18-357FE60CC077}"/>
              </a:ext>
            </a:extLst>
          </p:cNvPr>
          <p:cNvSpPr>
            <a:spLocks noGrp="1"/>
          </p:cNvSpPr>
          <p:nvPr>
            <p:ph type="body" idx="20"/>
          </p:nvPr>
        </p:nvSpPr>
        <p:spPr>
          <a:xfrm>
            <a:off x="5106467" y="2307628"/>
            <a:ext cx="2095955"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4" name="Text Placeholder 2">
            <a:extLst>
              <a:ext uri="{FF2B5EF4-FFF2-40B4-BE49-F238E27FC236}">
                <a16:creationId xmlns:a16="http://schemas.microsoft.com/office/drawing/2014/main" id="{F2206D05-6624-17FB-0587-9F104BE0E61C}"/>
              </a:ext>
            </a:extLst>
          </p:cNvPr>
          <p:cNvSpPr>
            <a:spLocks noGrp="1"/>
          </p:cNvSpPr>
          <p:nvPr>
            <p:ph type="body" idx="21"/>
          </p:nvPr>
        </p:nvSpPr>
        <p:spPr>
          <a:xfrm>
            <a:off x="5106467" y="3127461"/>
            <a:ext cx="2095955" cy="2672443"/>
          </a:xfrm>
          <a:prstGeom prst="rect">
            <a:avLst/>
          </a:prstGeom>
        </p:spPr>
        <p:txBody>
          <a:bodyPr anchor="t">
            <a:noAutofit/>
          </a:bodyPr>
          <a:lstStyle>
            <a:lvl1pPr marL="0" indent="0">
              <a:buNone/>
              <a:defRPr sz="1600" b="0" cap="none"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5" name="Text Placeholder 2">
            <a:extLst>
              <a:ext uri="{FF2B5EF4-FFF2-40B4-BE49-F238E27FC236}">
                <a16:creationId xmlns:a16="http://schemas.microsoft.com/office/drawing/2014/main" id="{7C6F1ACF-0AA1-8D42-C91D-0E199A1FCF4A}"/>
              </a:ext>
            </a:extLst>
          </p:cNvPr>
          <p:cNvSpPr>
            <a:spLocks noGrp="1"/>
          </p:cNvSpPr>
          <p:nvPr>
            <p:ph type="body" idx="22"/>
          </p:nvPr>
        </p:nvSpPr>
        <p:spPr>
          <a:xfrm>
            <a:off x="7418972" y="2307628"/>
            <a:ext cx="2095955"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6" name="Text Placeholder 2">
            <a:extLst>
              <a:ext uri="{FF2B5EF4-FFF2-40B4-BE49-F238E27FC236}">
                <a16:creationId xmlns:a16="http://schemas.microsoft.com/office/drawing/2014/main" id="{EA9F6D75-98F7-D516-8C8D-766F41D5785F}"/>
              </a:ext>
            </a:extLst>
          </p:cNvPr>
          <p:cNvSpPr>
            <a:spLocks noGrp="1"/>
          </p:cNvSpPr>
          <p:nvPr>
            <p:ph type="body" idx="23"/>
          </p:nvPr>
        </p:nvSpPr>
        <p:spPr>
          <a:xfrm>
            <a:off x="7418972" y="3127461"/>
            <a:ext cx="2095955" cy="2672443"/>
          </a:xfrm>
          <a:prstGeom prst="rect">
            <a:avLst/>
          </a:prstGeom>
        </p:spPr>
        <p:txBody>
          <a:bodyPr anchor="t">
            <a:noAutofit/>
          </a:bodyPr>
          <a:lstStyle>
            <a:lvl1pPr marL="0" indent="0">
              <a:buNone/>
              <a:defRPr sz="1600" b="0" cap="none"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7" name="Text Placeholder 2">
            <a:extLst>
              <a:ext uri="{FF2B5EF4-FFF2-40B4-BE49-F238E27FC236}">
                <a16:creationId xmlns:a16="http://schemas.microsoft.com/office/drawing/2014/main" id="{D390E2FA-CB72-A7FA-CC8E-75DE62ABC667}"/>
              </a:ext>
            </a:extLst>
          </p:cNvPr>
          <p:cNvSpPr>
            <a:spLocks noGrp="1"/>
          </p:cNvSpPr>
          <p:nvPr>
            <p:ph type="body" idx="24"/>
          </p:nvPr>
        </p:nvSpPr>
        <p:spPr>
          <a:xfrm>
            <a:off x="9731477" y="2307628"/>
            <a:ext cx="2095955"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8" name="Text Placeholder 2">
            <a:extLst>
              <a:ext uri="{FF2B5EF4-FFF2-40B4-BE49-F238E27FC236}">
                <a16:creationId xmlns:a16="http://schemas.microsoft.com/office/drawing/2014/main" id="{965F45BD-0A65-C92D-FA31-A44361E5C335}"/>
              </a:ext>
            </a:extLst>
          </p:cNvPr>
          <p:cNvSpPr>
            <a:spLocks noGrp="1"/>
          </p:cNvSpPr>
          <p:nvPr>
            <p:ph type="body" idx="25"/>
          </p:nvPr>
        </p:nvSpPr>
        <p:spPr>
          <a:xfrm>
            <a:off x="9731477" y="3127461"/>
            <a:ext cx="2095955" cy="2672443"/>
          </a:xfrm>
          <a:prstGeom prst="rect">
            <a:avLst/>
          </a:prstGeom>
        </p:spPr>
        <p:txBody>
          <a:bodyPr anchor="t">
            <a:noAutofit/>
          </a:bodyPr>
          <a:lstStyle>
            <a:lvl1pPr marL="0" indent="0">
              <a:buNone/>
              <a:defRPr sz="1600" b="0" cap="none"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Tree>
    <p:extLst>
      <p:ext uri="{BB962C8B-B14F-4D97-AF65-F5344CB8AC3E}">
        <p14:creationId xmlns:p14="http://schemas.microsoft.com/office/powerpoint/2010/main" val="1601914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Colum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67986-5BE8-54D8-9E7A-7BCABEFBBDBD}"/>
              </a:ext>
            </a:extLst>
          </p:cNvPr>
          <p:cNvSpPr>
            <a:spLocks noGrp="1"/>
          </p:cNvSpPr>
          <p:nvPr>
            <p:ph sz="half" idx="1"/>
          </p:nvPr>
        </p:nvSpPr>
        <p:spPr>
          <a:xfrm>
            <a:off x="731520" y="1618488"/>
            <a:ext cx="10735056" cy="4434840"/>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B810EE8A-5EEA-E67D-BDE1-5FEE81859ECB}"/>
              </a:ext>
            </a:extLst>
          </p:cNvPr>
          <p:cNvCxnSpPr/>
          <p:nvPr userDrawn="1"/>
        </p:nvCxnSpPr>
        <p:spPr>
          <a:xfrm>
            <a:off x="6096000" y="-1026695"/>
            <a:ext cx="0" cy="81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9173C4-65D1-4F3A-A28F-4889B4524A14}"/>
              </a:ext>
            </a:extLst>
          </p:cNvPr>
          <p:cNvCxnSpPr/>
          <p:nvPr userDrawn="1"/>
        </p:nvCxnSpPr>
        <p:spPr>
          <a:xfrm flipH="1">
            <a:off x="-1122947" y="3429000"/>
            <a:ext cx="88231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A220AE6-07C2-F69E-3351-3B64F464DA3B}"/>
              </a:ext>
            </a:extLst>
          </p:cNvPr>
          <p:cNvSpPr>
            <a:spLocks noGrp="1"/>
          </p:cNvSpPr>
          <p:nvPr>
            <p:ph type="title"/>
          </p:nvPr>
        </p:nvSpPr>
        <p:spPr>
          <a:xfrm>
            <a:off x="731520" y="377470"/>
            <a:ext cx="10735056" cy="1042252"/>
          </a:xfrm>
          <a:prstGeom prst="rect">
            <a:avLst/>
          </a:prstGeom>
        </p:spPr>
        <p:txBody>
          <a:bodyPr/>
          <a:lstStyle>
            <a:lvl1pPr>
              <a:defRPr cap="none" baseline="0">
                <a:solidFill>
                  <a:schemeClr val="tx1"/>
                </a:solidFill>
              </a:defRPr>
            </a:lvl1pPr>
          </a:lstStyle>
          <a:p>
            <a:r>
              <a:rPr lang="en-US"/>
              <a:t>Click to edit Master title style</a:t>
            </a:r>
          </a:p>
        </p:txBody>
      </p:sp>
      <p:sp>
        <p:nvSpPr>
          <p:cNvPr id="2" name="Google Shape;215;p55">
            <a:extLst>
              <a:ext uri="{FF2B5EF4-FFF2-40B4-BE49-F238E27FC236}">
                <a16:creationId xmlns:a16="http://schemas.microsoft.com/office/drawing/2014/main" id="{065EF07D-91B1-F284-8FCE-FBB42EFC877C}"/>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pic>
        <p:nvPicPr>
          <p:cNvPr id="5" name="Picture 4" descr="A black square with a black line&#10;&#10;AI-generated content may be incorrect.">
            <a:extLst>
              <a:ext uri="{FF2B5EF4-FFF2-40B4-BE49-F238E27FC236}">
                <a16:creationId xmlns:a16="http://schemas.microsoft.com/office/drawing/2014/main" id="{BC719975-28B2-19BC-0D41-FEC21DA1A6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Tree>
    <p:extLst>
      <p:ext uri="{BB962C8B-B14F-4D97-AF65-F5344CB8AC3E}">
        <p14:creationId xmlns:p14="http://schemas.microsoft.com/office/powerpoint/2010/main" val="157635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Colum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67986-5BE8-54D8-9E7A-7BCABEFBBDBD}"/>
              </a:ext>
            </a:extLst>
          </p:cNvPr>
          <p:cNvSpPr>
            <a:spLocks noGrp="1"/>
          </p:cNvSpPr>
          <p:nvPr>
            <p:ph sz="half" idx="1"/>
          </p:nvPr>
        </p:nvSpPr>
        <p:spPr>
          <a:xfrm>
            <a:off x="731520" y="1618488"/>
            <a:ext cx="5122163" cy="4434840"/>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A5C7DD-6263-8D64-7F55-9A1A19493A29}"/>
              </a:ext>
            </a:extLst>
          </p:cNvPr>
          <p:cNvSpPr>
            <a:spLocks noGrp="1"/>
          </p:cNvSpPr>
          <p:nvPr>
            <p:ph sz="half" idx="2"/>
          </p:nvPr>
        </p:nvSpPr>
        <p:spPr>
          <a:xfrm>
            <a:off x="6333989" y="1618488"/>
            <a:ext cx="5132588" cy="4434840"/>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B810EE8A-5EEA-E67D-BDE1-5FEE81859ECB}"/>
              </a:ext>
            </a:extLst>
          </p:cNvPr>
          <p:cNvCxnSpPr/>
          <p:nvPr userDrawn="1"/>
        </p:nvCxnSpPr>
        <p:spPr>
          <a:xfrm>
            <a:off x="6096000" y="-1026695"/>
            <a:ext cx="0" cy="81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9173C4-65D1-4F3A-A28F-4889B4524A14}"/>
              </a:ext>
            </a:extLst>
          </p:cNvPr>
          <p:cNvCxnSpPr/>
          <p:nvPr userDrawn="1"/>
        </p:nvCxnSpPr>
        <p:spPr>
          <a:xfrm flipH="1">
            <a:off x="-1122947" y="3429000"/>
            <a:ext cx="88231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A220AE6-07C2-F69E-3351-3B64F464DA3B}"/>
              </a:ext>
            </a:extLst>
          </p:cNvPr>
          <p:cNvSpPr>
            <a:spLocks noGrp="1"/>
          </p:cNvSpPr>
          <p:nvPr>
            <p:ph type="title"/>
          </p:nvPr>
        </p:nvSpPr>
        <p:spPr>
          <a:xfrm>
            <a:off x="731520" y="377470"/>
            <a:ext cx="10735056" cy="1042252"/>
          </a:xfrm>
          <a:prstGeom prst="rect">
            <a:avLst/>
          </a:prstGeom>
        </p:spPr>
        <p:txBody>
          <a:bodyPr/>
          <a:lstStyle>
            <a:lvl1pPr>
              <a:defRPr cap="none" baseline="0">
                <a:solidFill>
                  <a:schemeClr val="tx1"/>
                </a:solidFill>
              </a:defRPr>
            </a:lvl1pPr>
          </a:lstStyle>
          <a:p>
            <a:r>
              <a:rPr lang="en-US"/>
              <a:t>Click to edit Master title style</a:t>
            </a:r>
          </a:p>
        </p:txBody>
      </p:sp>
      <p:sp>
        <p:nvSpPr>
          <p:cNvPr id="2" name="Google Shape;215;p55">
            <a:extLst>
              <a:ext uri="{FF2B5EF4-FFF2-40B4-BE49-F238E27FC236}">
                <a16:creationId xmlns:a16="http://schemas.microsoft.com/office/drawing/2014/main" id="{065EF07D-91B1-F284-8FCE-FBB42EFC877C}"/>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pic>
        <p:nvPicPr>
          <p:cNvPr id="5" name="Picture 4" descr="A black square with a black line&#10;&#10;AI-generated content may be incorrect.">
            <a:extLst>
              <a:ext uri="{FF2B5EF4-FFF2-40B4-BE49-F238E27FC236}">
                <a16:creationId xmlns:a16="http://schemas.microsoft.com/office/drawing/2014/main" id="{53472F85-884F-2EBB-B810-1FF6696D3F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Tree>
    <p:extLst>
      <p:ext uri="{BB962C8B-B14F-4D97-AF65-F5344CB8AC3E}">
        <p14:creationId xmlns:p14="http://schemas.microsoft.com/office/powerpoint/2010/main" val="3282152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Colum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A63AA1-6127-20EF-3348-FC3E1CF774D6}"/>
              </a:ext>
            </a:extLst>
          </p:cNvPr>
          <p:cNvSpPr>
            <a:spLocks noGrp="1"/>
          </p:cNvSpPr>
          <p:nvPr>
            <p:ph type="body" idx="1"/>
          </p:nvPr>
        </p:nvSpPr>
        <p:spPr>
          <a:xfrm>
            <a:off x="731520" y="1452067"/>
            <a:ext cx="3246120"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9AB71E-9024-BC3E-68E3-BA9B965AE947}"/>
              </a:ext>
            </a:extLst>
          </p:cNvPr>
          <p:cNvSpPr>
            <a:spLocks noGrp="1"/>
          </p:cNvSpPr>
          <p:nvPr>
            <p:ph sz="half" idx="2"/>
          </p:nvPr>
        </p:nvSpPr>
        <p:spPr>
          <a:xfrm>
            <a:off x="731520" y="2272214"/>
            <a:ext cx="3246120" cy="3666744"/>
          </a:xfrm>
          <a:prstGeom prst="rect">
            <a:avLst/>
          </a:prstGeom>
        </p:spPr>
        <p:txBody>
          <a:bodyPr/>
          <a:lstStyle>
            <a:lvl1pPr>
              <a:buClr>
                <a:schemeClr val="tx1"/>
              </a:buClr>
              <a:defRPr sz="170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D2F6B-5BC0-0AC4-2FDD-19F4AF8956BA}"/>
              </a:ext>
            </a:extLst>
          </p:cNvPr>
          <p:cNvSpPr>
            <a:spLocks noGrp="1"/>
          </p:cNvSpPr>
          <p:nvPr>
            <p:ph type="body" sz="quarter" idx="3"/>
          </p:nvPr>
        </p:nvSpPr>
        <p:spPr>
          <a:xfrm>
            <a:off x="4472940" y="1452067"/>
            <a:ext cx="3246120"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21B536-1E3B-185B-443D-462F5855D06B}"/>
              </a:ext>
            </a:extLst>
          </p:cNvPr>
          <p:cNvSpPr>
            <a:spLocks noGrp="1"/>
          </p:cNvSpPr>
          <p:nvPr>
            <p:ph sz="quarter" idx="4"/>
          </p:nvPr>
        </p:nvSpPr>
        <p:spPr>
          <a:xfrm>
            <a:off x="4472940" y="2272214"/>
            <a:ext cx="3246120" cy="3666744"/>
          </a:xfrm>
          <a:prstGeom prst="rect">
            <a:avLst/>
          </a:prstGeom>
        </p:spPr>
        <p:txBody>
          <a:bodyPr/>
          <a:lstStyle>
            <a:lvl1pPr>
              <a:buClr>
                <a:schemeClr val="tx1"/>
              </a:buClr>
              <a:defRPr sz="170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52CB77D3-A34C-895B-B7BC-45D8FE1749F8}"/>
              </a:ext>
            </a:extLst>
          </p:cNvPr>
          <p:cNvSpPr>
            <a:spLocks noGrp="1"/>
          </p:cNvSpPr>
          <p:nvPr>
            <p:ph type="body" sz="quarter" idx="13"/>
          </p:nvPr>
        </p:nvSpPr>
        <p:spPr>
          <a:xfrm>
            <a:off x="8214360" y="1452067"/>
            <a:ext cx="3246120" cy="664797"/>
          </a:xfrm>
          <a:prstGeom prst="rect">
            <a:avLst/>
          </a:prstGeom>
        </p:spPr>
        <p:txBody>
          <a:bodyPr anchor="t">
            <a:noAutofit/>
          </a:bodyPr>
          <a:lstStyle>
            <a:lvl1pPr marL="0" indent="0">
              <a:buNone/>
              <a:defRPr sz="22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Content Placeholder 5">
            <a:extLst>
              <a:ext uri="{FF2B5EF4-FFF2-40B4-BE49-F238E27FC236}">
                <a16:creationId xmlns:a16="http://schemas.microsoft.com/office/drawing/2014/main" id="{35A62CAB-9AAE-EFC1-30EA-B537A5F9A916}"/>
              </a:ext>
            </a:extLst>
          </p:cNvPr>
          <p:cNvSpPr>
            <a:spLocks noGrp="1"/>
          </p:cNvSpPr>
          <p:nvPr>
            <p:ph sz="quarter" idx="14"/>
          </p:nvPr>
        </p:nvSpPr>
        <p:spPr>
          <a:xfrm>
            <a:off x="8214360" y="2272214"/>
            <a:ext cx="3246120" cy="3666744"/>
          </a:xfrm>
          <a:prstGeom prst="rect">
            <a:avLst/>
          </a:prstGeom>
        </p:spPr>
        <p:txBody>
          <a:bodyPr/>
          <a:lstStyle>
            <a:lvl1pPr>
              <a:buClr>
                <a:schemeClr val="tx1"/>
              </a:buClr>
              <a:defRPr sz="170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4119E0D6-0A4F-18BB-15ED-F77C9AD5654B}"/>
              </a:ext>
            </a:extLst>
          </p:cNvPr>
          <p:cNvCxnSpPr/>
          <p:nvPr userDrawn="1"/>
        </p:nvCxnSpPr>
        <p:spPr>
          <a:xfrm>
            <a:off x="6096000" y="-1026695"/>
            <a:ext cx="0" cy="81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088B95-BF5E-1FFE-BFFC-FBECC296A9A6}"/>
              </a:ext>
            </a:extLst>
          </p:cNvPr>
          <p:cNvCxnSpPr/>
          <p:nvPr userDrawn="1"/>
        </p:nvCxnSpPr>
        <p:spPr>
          <a:xfrm flipH="1">
            <a:off x="-1122947" y="3429000"/>
            <a:ext cx="882315"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C9BE805-8BBA-9E52-E065-86945181CB8A}"/>
              </a:ext>
            </a:extLst>
          </p:cNvPr>
          <p:cNvSpPr>
            <a:spLocks noGrp="1"/>
          </p:cNvSpPr>
          <p:nvPr>
            <p:ph type="title"/>
          </p:nvPr>
        </p:nvSpPr>
        <p:spPr>
          <a:xfrm>
            <a:off x="731520" y="377470"/>
            <a:ext cx="10735056" cy="919247"/>
          </a:xfrm>
          <a:prstGeom prst="rect">
            <a:avLst/>
          </a:prstGeom>
        </p:spPr>
        <p:txBody>
          <a:bodyPr/>
          <a:lstStyle>
            <a:lvl1pPr>
              <a:defRPr cap="none" baseline="0">
                <a:solidFill>
                  <a:schemeClr val="tx1"/>
                </a:solidFill>
              </a:defRPr>
            </a:lvl1pPr>
          </a:lstStyle>
          <a:p>
            <a:r>
              <a:rPr lang="en-US"/>
              <a:t>Click to edit Master title style</a:t>
            </a:r>
          </a:p>
        </p:txBody>
      </p:sp>
      <p:sp>
        <p:nvSpPr>
          <p:cNvPr id="2" name="Google Shape;215;p55">
            <a:extLst>
              <a:ext uri="{FF2B5EF4-FFF2-40B4-BE49-F238E27FC236}">
                <a16:creationId xmlns:a16="http://schemas.microsoft.com/office/drawing/2014/main" id="{1793CAE1-1002-CCB1-C8C2-B0E60D6A167A}"/>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pic>
        <p:nvPicPr>
          <p:cNvPr id="7" name="Picture 6" descr="A black square with a black line&#10;&#10;AI-generated content may be incorrect.">
            <a:extLst>
              <a:ext uri="{FF2B5EF4-FFF2-40B4-BE49-F238E27FC236}">
                <a16:creationId xmlns:a16="http://schemas.microsoft.com/office/drawing/2014/main" id="{F0FDEE20-848D-B56D-C6E2-BB7ECEDB5E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Tree>
    <p:extLst>
      <p:ext uri="{BB962C8B-B14F-4D97-AF65-F5344CB8AC3E}">
        <p14:creationId xmlns:p14="http://schemas.microsoft.com/office/powerpoint/2010/main" val="290786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459C-B720-684C-B6E5-6003B044DD4D}"/>
              </a:ext>
            </a:extLst>
          </p:cNvPr>
          <p:cNvSpPr>
            <a:spLocks noGrp="1"/>
          </p:cNvSpPr>
          <p:nvPr>
            <p:ph type="title" hasCustomPrompt="1"/>
          </p:nvPr>
        </p:nvSpPr>
        <p:spPr>
          <a:xfrm>
            <a:off x="731520" y="377470"/>
            <a:ext cx="10735056" cy="1042252"/>
          </a:xfrm>
          <a:prstGeom prst="rect">
            <a:avLst/>
          </a:prstGeo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7529084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A63AA1-6127-20EF-3348-FC3E1CF774D6}"/>
              </a:ext>
            </a:extLst>
          </p:cNvPr>
          <p:cNvSpPr>
            <a:spLocks noGrp="1"/>
          </p:cNvSpPr>
          <p:nvPr>
            <p:ph type="body" idx="1"/>
          </p:nvPr>
        </p:nvSpPr>
        <p:spPr>
          <a:xfrm>
            <a:off x="731982" y="1452067"/>
            <a:ext cx="5109509" cy="686590"/>
          </a:xfrm>
          <a:prstGeom prst="rect">
            <a:avLst/>
          </a:prstGeom>
        </p:spPr>
        <p:txBody>
          <a:bodyPr anchor="t">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9AB71E-9024-BC3E-68E3-BA9B965AE947}"/>
              </a:ext>
            </a:extLst>
          </p:cNvPr>
          <p:cNvSpPr>
            <a:spLocks noGrp="1"/>
          </p:cNvSpPr>
          <p:nvPr>
            <p:ph sz="half" idx="2"/>
          </p:nvPr>
        </p:nvSpPr>
        <p:spPr>
          <a:xfrm>
            <a:off x="731520" y="2275978"/>
            <a:ext cx="5099936" cy="3685032"/>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D2F6B-5BC0-0AC4-2FDD-19F4AF8956BA}"/>
              </a:ext>
            </a:extLst>
          </p:cNvPr>
          <p:cNvSpPr>
            <a:spLocks noGrp="1"/>
          </p:cNvSpPr>
          <p:nvPr>
            <p:ph type="body" sz="quarter" idx="3"/>
          </p:nvPr>
        </p:nvSpPr>
        <p:spPr>
          <a:xfrm>
            <a:off x="6338316" y="1452067"/>
            <a:ext cx="5131775" cy="686590"/>
          </a:xfrm>
          <a:prstGeom prst="rect">
            <a:avLst/>
          </a:prstGeom>
        </p:spPr>
        <p:txBody>
          <a:bodyPr anchor="t">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21B536-1E3B-185B-443D-462F5855D06B}"/>
              </a:ext>
            </a:extLst>
          </p:cNvPr>
          <p:cNvSpPr>
            <a:spLocks noGrp="1"/>
          </p:cNvSpPr>
          <p:nvPr>
            <p:ph sz="quarter" idx="4"/>
          </p:nvPr>
        </p:nvSpPr>
        <p:spPr>
          <a:xfrm>
            <a:off x="6338316" y="2275978"/>
            <a:ext cx="5122161" cy="3685032"/>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C69D8524-7D60-C69C-7AFB-F6E47B02241F}"/>
              </a:ext>
            </a:extLst>
          </p:cNvPr>
          <p:cNvSpPr>
            <a:spLocks noGrp="1"/>
          </p:cNvSpPr>
          <p:nvPr>
            <p:ph type="title"/>
          </p:nvPr>
        </p:nvSpPr>
        <p:spPr>
          <a:xfrm>
            <a:off x="731520" y="377470"/>
            <a:ext cx="10735056" cy="1042252"/>
          </a:xfrm>
          <a:prstGeom prst="rect">
            <a:avLst/>
          </a:prstGeom>
        </p:spPr>
        <p:txBody>
          <a:bodyPr/>
          <a:lstStyle>
            <a:lvl1pPr>
              <a:defRPr cap="none" baseline="0">
                <a:solidFill>
                  <a:schemeClr val="tx1"/>
                </a:solidFill>
              </a:defRPr>
            </a:lvl1pPr>
          </a:lstStyle>
          <a:p>
            <a:r>
              <a:rPr lang="en-US"/>
              <a:t>Click to edit Master title style</a:t>
            </a:r>
          </a:p>
        </p:txBody>
      </p:sp>
      <p:sp>
        <p:nvSpPr>
          <p:cNvPr id="2" name="Google Shape;215;p55">
            <a:extLst>
              <a:ext uri="{FF2B5EF4-FFF2-40B4-BE49-F238E27FC236}">
                <a16:creationId xmlns:a16="http://schemas.microsoft.com/office/drawing/2014/main" id="{9A76B99E-5D9B-163B-532F-2FE707AB78C9}"/>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pic>
        <p:nvPicPr>
          <p:cNvPr id="7" name="Picture 6" descr="A black square with a black line&#10;&#10;AI-generated content may be incorrect.">
            <a:extLst>
              <a:ext uri="{FF2B5EF4-FFF2-40B4-BE49-F238E27FC236}">
                <a16:creationId xmlns:a16="http://schemas.microsoft.com/office/drawing/2014/main" id="{0F0A1E63-02D1-59FB-9D05-24DDA21A96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Tree>
    <p:extLst>
      <p:ext uri="{BB962C8B-B14F-4D97-AF65-F5344CB8AC3E}">
        <p14:creationId xmlns:p14="http://schemas.microsoft.com/office/powerpoint/2010/main" val="2159794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796C7-9642-094A-3F67-1113AC750CDB}"/>
              </a:ext>
            </a:extLst>
          </p:cNvPr>
          <p:cNvSpPr>
            <a:spLocks noGrp="1"/>
          </p:cNvSpPr>
          <p:nvPr>
            <p:ph type="title"/>
          </p:nvPr>
        </p:nvSpPr>
        <p:spPr>
          <a:xfrm>
            <a:off x="731520" y="377470"/>
            <a:ext cx="10735056" cy="1042252"/>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A78016-507B-A1ED-45D7-065CE11F1584}"/>
              </a:ext>
            </a:extLst>
          </p:cNvPr>
          <p:cNvSpPr>
            <a:spLocks noGrp="1"/>
          </p:cNvSpPr>
          <p:nvPr>
            <p:ph idx="1"/>
          </p:nvPr>
        </p:nvSpPr>
        <p:spPr>
          <a:xfrm>
            <a:off x="731520" y="1605778"/>
            <a:ext cx="6058645" cy="4526280"/>
          </a:xfrm>
          <a:prstGeom prst="rect">
            <a:avLst/>
          </a:prstGeom>
        </p:spPr>
        <p:txBody>
          <a:bodyPr numCol="1" spcCol="484632"/>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Picture Placeholder 33">
            <a:extLst>
              <a:ext uri="{FF2B5EF4-FFF2-40B4-BE49-F238E27FC236}">
                <a16:creationId xmlns:a16="http://schemas.microsoft.com/office/drawing/2014/main" id="{38FCA5F4-EA40-304A-DAB1-ED10555720F2}"/>
              </a:ext>
            </a:extLst>
          </p:cNvPr>
          <p:cNvSpPr>
            <a:spLocks noGrp="1"/>
          </p:cNvSpPr>
          <p:nvPr>
            <p:ph type="pic" sz="quarter" idx="13"/>
          </p:nvPr>
        </p:nvSpPr>
        <p:spPr>
          <a:xfrm>
            <a:off x="7287735" y="1605777"/>
            <a:ext cx="4193264" cy="4526280"/>
          </a:xfrm>
          <a:prstGeom prst="rect">
            <a:avLst/>
          </a:prstGeom>
        </p:spPr>
        <p:txBody>
          <a:bodyPr/>
          <a:lstStyle>
            <a:lvl1pPr>
              <a:buClr>
                <a:schemeClr val="tx2"/>
              </a:buClr>
              <a:defRPr>
                <a:solidFill>
                  <a:schemeClr val="tx1"/>
                </a:solidFill>
              </a:defRPr>
            </a:lvl1pPr>
          </a:lstStyle>
          <a:p>
            <a:endParaRPr lang="en-US"/>
          </a:p>
        </p:txBody>
      </p:sp>
      <p:cxnSp>
        <p:nvCxnSpPr>
          <p:cNvPr id="8" name="Straight Connector 7">
            <a:extLst>
              <a:ext uri="{FF2B5EF4-FFF2-40B4-BE49-F238E27FC236}">
                <a16:creationId xmlns:a16="http://schemas.microsoft.com/office/drawing/2014/main" id="{6C2DEB5C-E2F2-79B1-C0B6-6F4041AE2E81}"/>
              </a:ext>
            </a:extLst>
          </p:cNvPr>
          <p:cNvCxnSpPr/>
          <p:nvPr userDrawn="1"/>
        </p:nvCxnSpPr>
        <p:spPr>
          <a:xfrm>
            <a:off x="6096000" y="-1026695"/>
            <a:ext cx="0" cy="81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8724F7-942A-4807-0C3E-A80F2C928E92}"/>
              </a:ext>
            </a:extLst>
          </p:cNvPr>
          <p:cNvCxnSpPr/>
          <p:nvPr userDrawn="1"/>
        </p:nvCxnSpPr>
        <p:spPr>
          <a:xfrm flipH="1">
            <a:off x="-1122947" y="3429000"/>
            <a:ext cx="88231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Google Shape;215;p55">
            <a:extLst>
              <a:ext uri="{FF2B5EF4-FFF2-40B4-BE49-F238E27FC236}">
                <a16:creationId xmlns:a16="http://schemas.microsoft.com/office/drawing/2014/main" id="{18D208EC-A62A-3831-0E6E-A1C7C60D4A34}"/>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pic>
        <p:nvPicPr>
          <p:cNvPr id="5" name="Picture 4" descr="A black square with a black line&#10;&#10;AI-generated content may be incorrect.">
            <a:extLst>
              <a:ext uri="{FF2B5EF4-FFF2-40B4-BE49-F238E27FC236}">
                <a16:creationId xmlns:a16="http://schemas.microsoft.com/office/drawing/2014/main" id="{3A85C797-A53C-1AF9-4F70-4DEC081391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Tree>
    <p:extLst>
      <p:ext uri="{BB962C8B-B14F-4D97-AF65-F5344CB8AC3E}">
        <p14:creationId xmlns:p14="http://schemas.microsoft.com/office/powerpoint/2010/main" val="3896777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Icon Columns - Whit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54755A-AEA5-B28B-8C67-5D6706839321}"/>
              </a:ext>
            </a:extLst>
          </p:cNvPr>
          <p:cNvSpPr>
            <a:spLocks noGrp="1"/>
          </p:cNvSpPr>
          <p:nvPr>
            <p:ph type="body" idx="1"/>
          </p:nvPr>
        </p:nvSpPr>
        <p:spPr>
          <a:xfrm>
            <a:off x="731520" y="2225844"/>
            <a:ext cx="3273552" cy="553998"/>
          </a:xfrm>
          <a:prstGeom prst="rect">
            <a:avLst/>
          </a:prstGeom>
        </p:spPr>
        <p:txBody>
          <a:bodyPr anchor="t">
            <a:noAutofit/>
          </a:bodyPr>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8F1F8-0F62-B7A6-5065-F456DD517E97}"/>
              </a:ext>
            </a:extLst>
          </p:cNvPr>
          <p:cNvSpPr>
            <a:spLocks noGrp="1"/>
          </p:cNvSpPr>
          <p:nvPr>
            <p:ph sz="half" idx="2"/>
          </p:nvPr>
        </p:nvSpPr>
        <p:spPr>
          <a:xfrm>
            <a:off x="731520" y="3002457"/>
            <a:ext cx="3273552" cy="3035808"/>
          </a:xfrm>
          <a:prstGeom prst="rect">
            <a:avLst/>
          </a:prstGeom>
        </p:spPr>
        <p:txBody>
          <a:bodyPr/>
          <a:lstStyle>
            <a:lvl1pPr>
              <a:buClr>
                <a:schemeClr val="tx1"/>
              </a:buClr>
              <a:defRPr sz="170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2"/>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FBF7FC3E-00D0-CA15-2FF7-DE660EEBF44D}"/>
              </a:ext>
            </a:extLst>
          </p:cNvPr>
          <p:cNvSpPr>
            <a:spLocks noGrp="1"/>
          </p:cNvSpPr>
          <p:nvPr>
            <p:ph type="body" sz="quarter" idx="3"/>
          </p:nvPr>
        </p:nvSpPr>
        <p:spPr>
          <a:xfrm>
            <a:off x="4510534" y="2225844"/>
            <a:ext cx="3273552" cy="553998"/>
          </a:xfrm>
          <a:prstGeom prst="rect">
            <a:avLst/>
          </a:prstGeom>
        </p:spPr>
        <p:txBody>
          <a:bodyPr anchor="t">
            <a:noAutofit/>
          </a:bodyPr>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0CE77FEF-C666-8D5F-D917-6B3C6058162C}"/>
              </a:ext>
            </a:extLst>
          </p:cNvPr>
          <p:cNvSpPr>
            <a:spLocks noGrp="1"/>
          </p:cNvSpPr>
          <p:nvPr>
            <p:ph type="body" sz="quarter" idx="13"/>
          </p:nvPr>
        </p:nvSpPr>
        <p:spPr>
          <a:xfrm>
            <a:off x="8289548" y="2225844"/>
            <a:ext cx="3273552" cy="553998"/>
          </a:xfrm>
          <a:prstGeom prst="rect">
            <a:avLst/>
          </a:prstGeom>
        </p:spPr>
        <p:txBody>
          <a:bodyPr anchor="t">
            <a:noAutofit/>
          </a:bodyPr>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8" name="Straight Connector 7">
            <a:extLst>
              <a:ext uri="{FF2B5EF4-FFF2-40B4-BE49-F238E27FC236}">
                <a16:creationId xmlns:a16="http://schemas.microsoft.com/office/drawing/2014/main" id="{5B4DA77F-3B61-35F0-DB15-6ABABBD5A03C}"/>
              </a:ext>
            </a:extLst>
          </p:cNvPr>
          <p:cNvCxnSpPr/>
          <p:nvPr userDrawn="1"/>
        </p:nvCxnSpPr>
        <p:spPr>
          <a:xfrm>
            <a:off x="6096000" y="-1026695"/>
            <a:ext cx="0" cy="81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900D48-D225-8B0D-C1D9-6B1E8E539B72}"/>
              </a:ext>
            </a:extLst>
          </p:cNvPr>
          <p:cNvCxnSpPr/>
          <p:nvPr userDrawn="1"/>
        </p:nvCxnSpPr>
        <p:spPr>
          <a:xfrm flipH="1">
            <a:off x="-1122947" y="3429000"/>
            <a:ext cx="882315"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B138B0F-A61A-814C-4721-9354848ADA08}"/>
              </a:ext>
            </a:extLst>
          </p:cNvPr>
          <p:cNvSpPr>
            <a:spLocks noGrp="1"/>
          </p:cNvSpPr>
          <p:nvPr>
            <p:ph type="title"/>
          </p:nvPr>
        </p:nvSpPr>
        <p:spPr>
          <a:xfrm>
            <a:off x="731520" y="377470"/>
            <a:ext cx="10735056" cy="1042252"/>
          </a:xfrm>
          <a:prstGeom prst="rect">
            <a:avLst/>
          </a:prstGeom>
        </p:spPr>
        <p:txBody>
          <a:bodyPr/>
          <a:lstStyle>
            <a:lvl1pPr>
              <a:defRPr cap="none" baseline="0">
                <a:solidFill>
                  <a:schemeClr val="tx1"/>
                </a:solidFill>
              </a:defRPr>
            </a:lvl1pPr>
          </a:lstStyle>
          <a:p>
            <a:r>
              <a:rPr lang="en-US"/>
              <a:t>Click to edit Master title style</a:t>
            </a:r>
          </a:p>
        </p:txBody>
      </p:sp>
      <p:sp>
        <p:nvSpPr>
          <p:cNvPr id="2" name="Google Shape;215;p55">
            <a:extLst>
              <a:ext uri="{FF2B5EF4-FFF2-40B4-BE49-F238E27FC236}">
                <a16:creationId xmlns:a16="http://schemas.microsoft.com/office/drawing/2014/main" id="{7159717D-9946-E469-3161-25CD81E56576}"/>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pic>
        <p:nvPicPr>
          <p:cNvPr id="5" name="Picture 4" descr="A black square with a black line&#10;&#10;AI-generated content may be incorrect.">
            <a:extLst>
              <a:ext uri="{FF2B5EF4-FFF2-40B4-BE49-F238E27FC236}">
                <a16:creationId xmlns:a16="http://schemas.microsoft.com/office/drawing/2014/main" id="{D443E4D2-E9DC-3E9F-0229-2A8D0C4CE1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
        <p:nvSpPr>
          <p:cNvPr id="9" name="Content Placeholder 3">
            <a:extLst>
              <a:ext uri="{FF2B5EF4-FFF2-40B4-BE49-F238E27FC236}">
                <a16:creationId xmlns:a16="http://schemas.microsoft.com/office/drawing/2014/main" id="{944770B0-52BA-1A0A-BE8E-B237B74B2AC9}"/>
              </a:ext>
            </a:extLst>
          </p:cNvPr>
          <p:cNvSpPr>
            <a:spLocks noGrp="1"/>
          </p:cNvSpPr>
          <p:nvPr>
            <p:ph sz="half" idx="14"/>
          </p:nvPr>
        </p:nvSpPr>
        <p:spPr>
          <a:xfrm>
            <a:off x="4510534" y="3002457"/>
            <a:ext cx="3273552" cy="3035808"/>
          </a:xfrm>
          <a:prstGeom prst="rect">
            <a:avLst/>
          </a:prstGeom>
        </p:spPr>
        <p:txBody>
          <a:bodyPr/>
          <a:lstStyle>
            <a:lvl1pPr>
              <a:buClr>
                <a:schemeClr val="tx1"/>
              </a:buClr>
              <a:defRPr sz="170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2"/>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3E006423-E418-BD0A-B571-F75B61B41ADA}"/>
              </a:ext>
            </a:extLst>
          </p:cNvPr>
          <p:cNvSpPr>
            <a:spLocks noGrp="1"/>
          </p:cNvSpPr>
          <p:nvPr>
            <p:ph sz="half" idx="15"/>
          </p:nvPr>
        </p:nvSpPr>
        <p:spPr>
          <a:xfrm>
            <a:off x="8289548" y="3047796"/>
            <a:ext cx="3273552" cy="3035808"/>
          </a:xfrm>
          <a:prstGeom prst="rect">
            <a:avLst/>
          </a:prstGeom>
        </p:spPr>
        <p:txBody>
          <a:bodyPr/>
          <a:lstStyle>
            <a:lvl1pPr>
              <a:buClr>
                <a:schemeClr val="tx1"/>
              </a:buClr>
              <a:defRPr sz="170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2"/>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211615"/>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 Icon Columns - White">
    <p:bg>
      <p:bgPr>
        <a:solidFill>
          <a:schemeClr val="bg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1DBF3EA-298B-8BE5-5901-D3D5E67DF06F}"/>
              </a:ext>
            </a:extLst>
          </p:cNvPr>
          <p:cNvSpPr>
            <a:spLocks noGrp="1"/>
          </p:cNvSpPr>
          <p:nvPr>
            <p:ph type="body" idx="1"/>
          </p:nvPr>
        </p:nvSpPr>
        <p:spPr>
          <a:xfrm>
            <a:off x="731520" y="2225459"/>
            <a:ext cx="2359152" cy="553998"/>
          </a:xfrm>
          <a:prstGeom prst="rect">
            <a:avLst/>
          </a:prstGeom>
        </p:spPr>
        <p:txBody>
          <a:bodyPr anchor="t">
            <a:noAutofit/>
          </a:bodyPr>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78B329F5-6D63-D1C9-9C10-1AB173E9E977}"/>
              </a:ext>
            </a:extLst>
          </p:cNvPr>
          <p:cNvSpPr>
            <a:spLocks noGrp="1"/>
          </p:cNvSpPr>
          <p:nvPr>
            <p:ph sz="half" idx="2"/>
          </p:nvPr>
        </p:nvSpPr>
        <p:spPr>
          <a:xfrm>
            <a:off x="731520" y="3001687"/>
            <a:ext cx="2359152" cy="2848755"/>
          </a:xfrm>
          <a:prstGeom prst="rect">
            <a:avLst/>
          </a:prstGeom>
        </p:spPr>
        <p:txBody>
          <a:bodyPr>
            <a:noAutofit/>
          </a:bodyPr>
          <a:lstStyle>
            <a:lvl1pPr>
              <a:buClr>
                <a:schemeClr val="tx1"/>
              </a:buClr>
              <a:defRPr sz="1600">
                <a:solidFill>
                  <a:schemeClr val="tx1"/>
                </a:solidFill>
              </a:defRPr>
            </a:lvl1pPr>
            <a:lvl2pPr>
              <a:buClr>
                <a:schemeClr val="tx2"/>
              </a:buClr>
              <a:defRPr sz="1600">
                <a:solidFill>
                  <a:schemeClr val="tx1"/>
                </a:solidFill>
              </a:defRPr>
            </a:lvl2pPr>
            <a:lvl3pPr>
              <a:buClr>
                <a:schemeClr val="tx1"/>
              </a:buClr>
              <a:defRPr sz="1600">
                <a:solidFill>
                  <a:schemeClr val="tx1"/>
                </a:solidFill>
              </a:defRPr>
            </a:lvl3pPr>
            <a:lvl4pPr>
              <a:buClr>
                <a:schemeClr val="tx1"/>
              </a:buClr>
              <a:defRPr sz="1600">
                <a:solidFill>
                  <a:schemeClr val="tx1"/>
                </a:solidFill>
              </a:defRPr>
            </a:lvl4pPr>
            <a:lvl5pPr>
              <a:buClr>
                <a:schemeClr val="tx1"/>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E1DB45C4-8071-2606-C264-B42D13F9DEC9}"/>
              </a:ext>
            </a:extLst>
          </p:cNvPr>
          <p:cNvSpPr>
            <a:spLocks noGrp="1"/>
          </p:cNvSpPr>
          <p:nvPr>
            <p:ph type="body" sz="quarter" idx="3"/>
          </p:nvPr>
        </p:nvSpPr>
        <p:spPr>
          <a:xfrm>
            <a:off x="3473956" y="2225459"/>
            <a:ext cx="2359152" cy="553998"/>
          </a:xfrm>
          <a:prstGeom prst="rect">
            <a:avLst/>
          </a:prstGeom>
        </p:spPr>
        <p:txBody>
          <a:bodyPr anchor="t">
            <a:noAutofit/>
          </a:bodyPr>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D49A8D74-03A7-5E12-0EA2-6176951CE7AE}"/>
              </a:ext>
            </a:extLst>
          </p:cNvPr>
          <p:cNvSpPr>
            <a:spLocks noGrp="1"/>
          </p:cNvSpPr>
          <p:nvPr>
            <p:ph sz="quarter" idx="4"/>
          </p:nvPr>
        </p:nvSpPr>
        <p:spPr>
          <a:xfrm>
            <a:off x="3473956" y="3001687"/>
            <a:ext cx="2359152" cy="2848755"/>
          </a:xfrm>
          <a:prstGeom prst="rect">
            <a:avLst/>
          </a:prstGeom>
        </p:spPr>
        <p:txBody>
          <a:bodyPr>
            <a:noAutofit/>
          </a:bodyPr>
          <a:lstStyle>
            <a:lvl1pPr>
              <a:buClr>
                <a:schemeClr val="tx1"/>
              </a:buClr>
              <a:defRPr sz="1600">
                <a:solidFill>
                  <a:schemeClr val="tx1"/>
                </a:solidFill>
              </a:defRPr>
            </a:lvl1pPr>
            <a:lvl2pPr>
              <a:buClr>
                <a:schemeClr val="tx1"/>
              </a:buClr>
              <a:defRPr sz="1600">
                <a:solidFill>
                  <a:schemeClr val="tx1"/>
                </a:solidFill>
              </a:defRPr>
            </a:lvl2pPr>
            <a:lvl3pPr>
              <a:buClr>
                <a:schemeClr val="tx1"/>
              </a:buClr>
              <a:defRPr sz="1600">
                <a:solidFill>
                  <a:schemeClr val="tx1"/>
                </a:solidFill>
              </a:defRPr>
            </a:lvl3pPr>
            <a:lvl4pPr>
              <a:buClr>
                <a:schemeClr val="tx1"/>
              </a:buClr>
              <a:defRPr sz="1600">
                <a:solidFill>
                  <a:schemeClr val="tx1"/>
                </a:solidFill>
              </a:defRPr>
            </a:lvl4pPr>
            <a:lvl5pPr>
              <a:buClr>
                <a:schemeClr val="tx1"/>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695D3207-FD28-0B1C-7CBB-673FAABFA494}"/>
              </a:ext>
            </a:extLst>
          </p:cNvPr>
          <p:cNvSpPr>
            <a:spLocks noGrp="1"/>
          </p:cNvSpPr>
          <p:nvPr>
            <p:ph type="body" sz="quarter" idx="13"/>
          </p:nvPr>
        </p:nvSpPr>
        <p:spPr>
          <a:xfrm>
            <a:off x="6263892" y="2225459"/>
            <a:ext cx="2359152" cy="553998"/>
          </a:xfrm>
          <a:prstGeom prst="rect">
            <a:avLst/>
          </a:prstGeom>
        </p:spPr>
        <p:txBody>
          <a:bodyPr anchor="t">
            <a:noAutofit/>
          </a:bodyPr>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5">
            <a:extLst>
              <a:ext uri="{FF2B5EF4-FFF2-40B4-BE49-F238E27FC236}">
                <a16:creationId xmlns:a16="http://schemas.microsoft.com/office/drawing/2014/main" id="{E2378CE1-369B-DFB9-B324-430C53263885}"/>
              </a:ext>
            </a:extLst>
          </p:cNvPr>
          <p:cNvSpPr>
            <a:spLocks noGrp="1"/>
          </p:cNvSpPr>
          <p:nvPr>
            <p:ph sz="quarter" idx="14"/>
          </p:nvPr>
        </p:nvSpPr>
        <p:spPr>
          <a:xfrm>
            <a:off x="6263892" y="3001687"/>
            <a:ext cx="2359152" cy="2848755"/>
          </a:xfrm>
          <a:prstGeom prst="rect">
            <a:avLst/>
          </a:prstGeom>
        </p:spPr>
        <p:txBody>
          <a:bodyPr>
            <a:noAutofit/>
          </a:bodyPr>
          <a:lstStyle>
            <a:lvl1pPr>
              <a:buClr>
                <a:schemeClr val="tx1"/>
              </a:buClr>
              <a:defRPr sz="1600">
                <a:solidFill>
                  <a:schemeClr val="tx1"/>
                </a:solidFill>
              </a:defRPr>
            </a:lvl1pPr>
            <a:lvl2pPr>
              <a:buClr>
                <a:schemeClr val="tx1"/>
              </a:buClr>
              <a:defRPr sz="1600">
                <a:solidFill>
                  <a:schemeClr val="tx1"/>
                </a:solidFill>
              </a:defRPr>
            </a:lvl2pPr>
            <a:lvl3pPr>
              <a:buClr>
                <a:schemeClr val="tx1"/>
              </a:buClr>
              <a:defRPr sz="1600">
                <a:solidFill>
                  <a:schemeClr val="tx1"/>
                </a:solidFill>
              </a:defRPr>
            </a:lvl3pPr>
            <a:lvl4pPr>
              <a:buClr>
                <a:schemeClr val="tx1"/>
              </a:buClr>
              <a:defRPr sz="1600">
                <a:solidFill>
                  <a:schemeClr val="tx1"/>
                </a:solidFill>
              </a:defRPr>
            </a:lvl4pPr>
            <a:lvl5pPr>
              <a:buClr>
                <a:schemeClr val="tx1"/>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02FA2728-3B21-5AD5-0824-B4833796807C}"/>
              </a:ext>
            </a:extLst>
          </p:cNvPr>
          <p:cNvSpPr>
            <a:spLocks noGrp="1"/>
          </p:cNvSpPr>
          <p:nvPr>
            <p:ph type="body" sz="quarter" idx="18"/>
          </p:nvPr>
        </p:nvSpPr>
        <p:spPr>
          <a:xfrm>
            <a:off x="9053828" y="2225844"/>
            <a:ext cx="2359152" cy="553998"/>
          </a:xfrm>
          <a:prstGeom prst="rect">
            <a:avLst/>
          </a:prstGeom>
        </p:spPr>
        <p:txBody>
          <a:bodyPr anchor="t">
            <a:noAutofit/>
          </a:bodyPr>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5">
            <a:extLst>
              <a:ext uri="{FF2B5EF4-FFF2-40B4-BE49-F238E27FC236}">
                <a16:creationId xmlns:a16="http://schemas.microsoft.com/office/drawing/2014/main" id="{3610F391-2D9E-DB26-91B1-E5716AD4B54F}"/>
              </a:ext>
            </a:extLst>
          </p:cNvPr>
          <p:cNvSpPr>
            <a:spLocks noGrp="1"/>
          </p:cNvSpPr>
          <p:nvPr>
            <p:ph sz="quarter" idx="19"/>
          </p:nvPr>
        </p:nvSpPr>
        <p:spPr>
          <a:xfrm>
            <a:off x="9053828" y="3002072"/>
            <a:ext cx="2359152" cy="2848755"/>
          </a:xfrm>
          <a:prstGeom prst="rect">
            <a:avLst/>
          </a:prstGeom>
        </p:spPr>
        <p:txBody>
          <a:bodyPr>
            <a:noAutofit/>
          </a:bodyPr>
          <a:lstStyle>
            <a:lvl1pPr>
              <a:buClr>
                <a:schemeClr val="tx1"/>
              </a:buClr>
              <a:defRPr sz="1600">
                <a:solidFill>
                  <a:schemeClr val="tx1"/>
                </a:solidFill>
              </a:defRPr>
            </a:lvl1pPr>
            <a:lvl2pPr>
              <a:buClr>
                <a:schemeClr val="tx1"/>
              </a:buClr>
              <a:defRPr sz="1600">
                <a:solidFill>
                  <a:schemeClr val="tx1"/>
                </a:solidFill>
              </a:defRPr>
            </a:lvl2pPr>
            <a:lvl3pPr>
              <a:buClr>
                <a:schemeClr val="tx1"/>
              </a:buClr>
              <a:defRPr sz="1600">
                <a:solidFill>
                  <a:schemeClr val="tx1"/>
                </a:solidFill>
              </a:defRPr>
            </a:lvl3pPr>
            <a:lvl4pPr>
              <a:buClr>
                <a:schemeClr val="tx1"/>
              </a:buClr>
              <a:defRPr sz="1600">
                <a:solidFill>
                  <a:schemeClr val="tx1"/>
                </a:solidFill>
              </a:defRPr>
            </a:lvl4pPr>
            <a:lvl5pPr>
              <a:buClr>
                <a:schemeClr val="tx1"/>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B3801E9C-3307-EA7D-47E5-B80663002E91}"/>
              </a:ext>
            </a:extLst>
          </p:cNvPr>
          <p:cNvCxnSpPr/>
          <p:nvPr userDrawn="1"/>
        </p:nvCxnSpPr>
        <p:spPr>
          <a:xfrm>
            <a:off x="6096000" y="-1026695"/>
            <a:ext cx="0" cy="81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EBAF1FE-B461-1B08-71D8-18699BA2F729}"/>
              </a:ext>
            </a:extLst>
          </p:cNvPr>
          <p:cNvCxnSpPr/>
          <p:nvPr userDrawn="1"/>
        </p:nvCxnSpPr>
        <p:spPr>
          <a:xfrm flipH="1">
            <a:off x="-1122947" y="3429000"/>
            <a:ext cx="88231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7AC4B10-05F3-05DE-FE19-E717F7775448}"/>
              </a:ext>
            </a:extLst>
          </p:cNvPr>
          <p:cNvSpPr>
            <a:spLocks noGrp="1"/>
          </p:cNvSpPr>
          <p:nvPr>
            <p:ph type="title"/>
          </p:nvPr>
        </p:nvSpPr>
        <p:spPr>
          <a:xfrm>
            <a:off x="731520" y="377470"/>
            <a:ext cx="10735056" cy="1042252"/>
          </a:xfrm>
          <a:prstGeom prst="rect">
            <a:avLst/>
          </a:prstGeom>
        </p:spPr>
        <p:txBody>
          <a:bodyPr/>
          <a:lstStyle>
            <a:lvl1pPr>
              <a:defRPr cap="none" baseline="0">
                <a:solidFill>
                  <a:schemeClr val="tx1"/>
                </a:solidFill>
              </a:defRPr>
            </a:lvl1pPr>
          </a:lstStyle>
          <a:p>
            <a:r>
              <a:rPr lang="en-US"/>
              <a:t>Click to edit Master title style</a:t>
            </a:r>
          </a:p>
        </p:txBody>
      </p:sp>
      <p:sp>
        <p:nvSpPr>
          <p:cNvPr id="2" name="Google Shape;215;p55">
            <a:extLst>
              <a:ext uri="{FF2B5EF4-FFF2-40B4-BE49-F238E27FC236}">
                <a16:creationId xmlns:a16="http://schemas.microsoft.com/office/drawing/2014/main" id="{CB1C20D8-59B6-094D-9E41-308CD088A7BE}"/>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pic>
        <p:nvPicPr>
          <p:cNvPr id="3" name="Picture 2" descr="A black square with a black line&#10;&#10;AI-generated content may be incorrect.">
            <a:extLst>
              <a:ext uri="{FF2B5EF4-FFF2-40B4-BE49-F238E27FC236}">
                <a16:creationId xmlns:a16="http://schemas.microsoft.com/office/drawing/2014/main" id="{98606AF4-BDD2-FA85-6577-C9F7AD0D61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Tree>
    <p:extLst>
      <p:ext uri="{BB962C8B-B14F-4D97-AF65-F5344CB8AC3E}">
        <p14:creationId xmlns:p14="http://schemas.microsoft.com/office/powerpoint/2010/main" val="26999056"/>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C2F2F9A1-59C4-FEDB-53DD-8DFE5FDFF543}"/>
              </a:ext>
            </a:extLst>
          </p:cNvPr>
          <p:cNvSpPr>
            <a:spLocks noGrp="1"/>
          </p:cNvSpPr>
          <p:nvPr>
            <p:ph type="body" sz="quarter" idx="15"/>
          </p:nvPr>
        </p:nvSpPr>
        <p:spPr>
          <a:xfrm>
            <a:off x="4146476" y="1006704"/>
            <a:ext cx="6593795" cy="4568648"/>
          </a:xfrm>
          <a:prstGeom prst="rect">
            <a:avLst/>
          </a:prstGeom>
        </p:spPr>
        <p:txBody>
          <a:bodyPr anchor="ctr">
            <a:normAutofit/>
          </a:bodyPr>
          <a:lstStyle>
            <a:lvl1pPr>
              <a:spcBef>
                <a:spcPts val="1800"/>
              </a:spcBef>
              <a:buClr>
                <a:schemeClr val="bg1"/>
              </a:buClr>
              <a:defRPr sz="2000" b="1">
                <a:solidFill>
                  <a:schemeClr val="bg2"/>
                </a:solidFill>
              </a:defRPr>
            </a:lvl1pPr>
          </a:lstStyle>
          <a:p>
            <a:pPr lvl="0"/>
            <a:r>
              <a:rPr lang="en-US"/>
              <a:t>Click to edit Master text styles</a:t>
            </a:r>
          </a:p>
        </p:txBody>
      </p:sp>
      <p:sp>
        <p:nvSpPr>
          <p:cNvPr id="3" name="TextBox 2">
            <a:extLst>
              <a:ext uri="{FF2B5EF4-FFF2-40B4-BE49-F238E27FC236}">
                <a16:creationId xmlns:a16="http://schemas.microsoft.com/office/drawing/2014/main" id="{26EE442D-D7E9-3265-2D2E-15F3776F9D90}"/>
              </a:ext>
            </a:extLst>
          </p:cNvPr>
          <p:cNvSpPr txBox="1"/>
          <p:nvPr userDrawn="1"/>
        </p:nvSpPr>
        <p:spPr>
          <a:xfrm>
            <a:off x="927839" y="3795860"/>
            <a:ext cx="2192338" cy="461665"/>
          </a:xfrm>
          <a:prstGeom prst="rect">
            <a:avLst/>
          </a:prstGeom>
          <a:noFill/>
        </p:spPr>
        <p:txBody>
          <a:bodyPr wrap="square" rtlCol="0">
            <a:spAutoFit/>
          </a:bodyPr>
          <a:lstStyle/>
          <a:p>
            <a:pPr lvl="0" algn="ctr"/>
            <a:r>
              <a:rPr lang="en-US" sz="2400" b="1">
                <a:solidFill>
                  <a:schemeClr val="bg1"/>
                </a:solidFill>
              </a:rPr>
              <a:t>Summary</a:t>
            </a:r>
          </a:p>
        </p:txBody>
      </p:sp>
      <p:sp>
        <p:nvSpPr>
          <p:cNvPr id="5" name="Shape">
            <a:extLst>
              <a:ext uri="{FF2B5EF4-FFF2-40B4-BE49-F238E27FC236}">
                <a16:creationId xmlns:a16="http://schemas.microsoft.com/office/drawing/2014/main" id="{A26794E2-C6FD-5117-F420-FA298D057360}"/>
              </a:ext>
            </a:extLst>
          </p:cNvPr>
          <p:cNvSpPr/>
          <p:nvPr userDrawn="1"/>
        </p:nvSpPr>
        <p:spPr>
          <a:xfrm>
            <a:off x="1451715" y="2489846"/>
            <a:ext cx="1144587" cy="1144587"/>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50" tIns="19050" rIns="19050" bIns="19050" anchor="ctr"/>
          <a:lstStyle/>
          <a:p>
            <a:pPr defTabSz="171446">
              <a:defRPr>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25">
              <a:highlight>
                <a:srgbClr val="FFFF00"/>
              </a:highlight>
            </a:endParaRPr>
          </a:p>
        </p:txBody>
      </p:sp>
    </p:spTree>
    <p:extLst>
      <p:ext uri="{BB962C8B-B14F-4D97-AF65-F5344CB8AC3E}">
        <p14:creationId xmlns:p14="http://schemas.microsoft.com/office/powerpoint/2010/main" val="140986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 Pattern Background">
    <p:spTree>
      <p:nvGrpSpPr>
        <p:cNvPr id="1" name=""/>
        <p:cNvGrpSpPr/>
        <p:nvPr/>
      </p:nvGrpSpPr>
      <p:grpSpPr>
        <a:xfrm>
          <a:off x="0" y="0"/>
          <a:ext cx="0" cy="0"/>
          <a:chOff x="0" y="0"/>
          <a:chExt cx="0" cy="0"/>
        </a:xfrm>
      </p:grpSpPr>
      <p:pic>
        <p:nvPicPr>
          <p:cNvPr id="3" name="Picture 2" descr="A colorful background with circles and lines&#10;&#10;Description automatically generated">
            <a:extLst>
              <a:ext uri="{FF2B5EF4-FFF2-40B4-BE49-F238E27FC236}">
                <a16:creationId xmlns:a16="http://schemas.microsoft.com/office/drawing/2014/main" id="{CE12A1EB-BB8B-79FD-CB72-79D8E7DB96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6200000">
            <a:off x="2667001" y="-2667000"/>
            <a:ext cx="6858001" cy="12191997"/>
          </a:xfrm>
          <a:prstGeom prst="rect">
            <a:avLst/>
          </a:prstGeom>
        </p:spPr>
      </p:pic>
      <p:sp>
        <p:nvSpPr>
          <p:cNvPr id="2" name="Title 1">
            <a:extLst>
              <a:ext uri="{FF2B5EF4-FFF2-40B4-BE49-F238E27FC236}">
                <a16:creationId xmlns:a16="http://schemas.microsoft.com/office/drawing/2014/main" id="{E453459C-B720-684C-B6E5-6003B044DD4D}"/>
              </a:ext>
            </a:extLst>
          </p:cNvPr>
          <p:cNvSpPr>
            <a:spLocks noGrp="1"/>
          </p:cNvSpPr>
          <p:nvPr>
            <p:ph type="title" hasCustomPrompt="1"/>
          </p:nvPr>
        </p:nvSpPr>
        <p:spPr>
          <a:xfrm>
            <a:off x="731520" y="377470"/>
            <a:ext cx="10735056" cy="1042252"/>
          </a:xfrm>
          <a:prstGeom prst="rect">
            <a:avLst/>
          </a:prstGeom>
        </p:spPr>
        <p:txBody>
          <a:bodyPr/>
          <a:lstStyle>
            <a:lvl1pPr>
              <a:defRPr>
                <a:solidFill>
                  <a:schemeClr val="bg1"/>
                </a:solidFill>
              </a:defRPr>
            </a:lvl1pPr>
          </a:lstStyle>
          <a:p>
            <a:r>
              <a:rPr lang="en-US"/>
              <a:t>Click to edit master title style</a:t>
            </a:r>
          </a:p>
        </p:txBody>
      </p:sp>
      <p:sp>
        <p:nvSpPr>
          <p:cNvPr id="4" name="Google Shape;215;p55">
            <a:extLst>
              <a:ext uri="{FF2B5EF4-FFF2-40B4-BE49-F238E27FC236}">
                <a16:creationId xmlns:a16="http://schemas.microsoft.com/office/drawing/2014/main" id="{58B709F1-A628-D532-85DA-696B3000894D}"/>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bg1"/>
                </a:solidFill>
                <a:latin typeface="Avenir Next LT Pro" panose="020B0504020202020204" pitchFamily="34" charset="77"/>
                <a:ea typeface="Avenir Next LT Pro"/>
                <a:cs typeface="Avenir Next LT Pro"/>
                <a:sym typeface="Avenir Next LT Pro"/>
              </a:rPr>
              <a:t>© Copyright. Private and confidential.</a:t>
            </a:r>
          </a:p>
        </p:txBody>
      </p:sp>
      <p:pic>
        <p:nvPicPr>
          <p:cNvPr id="5" name="Picture 4" descr="A black and white rectangle&#10;&#10;AI-generated content may be incorrect.">
            <a:extLst>
              <a:ext uri="{FF2B5EF4-FFF2-40B4-BE49-F238E27FC236}">
                <a16:creationId xmlns:a16="http://schemas.microsoft.com/office/drawing/2014/main" id="{6E102F94-9874-5D37-42AE-50A8FD0A53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4994" y="6338294"/>
            <a:ext cx="271639" cy="260321"/>
          </a:xfrm>
          <a:prstGeom prst="rect">
            <a:avLst/>
          </a:prstGeom>
        </p:spPr>
      </p:pic>
    </p:spTree>
    <p:extLst>
      <p:ext uri="{BB962C8B-B14F-4D97-AF65-F5344CB8AC3E}">
        <p14:creationId xmlns:p14="http://schemas.microsoft.com/office/powerpoint/2010/main" val="35986236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White">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AD983E2-26B5-20D7-F27A-50E5B139E8E7}"/>
              </a:ext>
            </a:extLst>
          </p:cNvPr>
          <p:cNvSpPr>
            <a:spLocks noGrp="1"/>
          </p:cNvSpPr>
          <p:nvPr>
            <p:ph type="title" hasCustomPrompt="1"/>
          </p:nvPr>
        </p:nvSpPr>
        <p:spPr>
          <a:xfrm>
            <a:off x="731520" y="377470"/>
            <a:ext cx="10735056" cy="1042252"/>
          </a:xfrm>
          <a:prstGeom prst="rect">
            <a:avLst/>
          </a:prstGeom>
        </p:spPr>
        <p:txBody>
          <a:bodyPr/>
          <a:lstStyle>
            <a:lvl1pPr>
              <a:defRPr cap="none" baseline="0">
                <a:solidFill>
                  <a:schemeClr val="tx1"/>
                </a:solidFill>
              </a:defRPr>
            </a:lvl1pPr>
          </a:lstStyle>
          <a:p>
            <a:r>
              <a:rPr lang="en-US"/>
              <a:t>Click to edit master title style</a:t>
            </a:r>
          </a:p>
        </p:txBody>
      </p:sp>
      <p:sp>
        <p:nvSpPr>
          <p:cNvPr id="2" name="Google Shape;215;p55">
            <a:extLst>
              <a:ext uri="{FF2B5EF4-FFF2-40B4-BE49-F238E27FC236}">
                <a16:creationId xmlns:a16="http://schemas.microsoft.com/office/drawing/2014/main" id="{D3C19E01-FB31-42A1-3F2A-91898B20B97E}"/>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tx1"/>
                </a:solidFill>
                <a:latin typeface="Avenir Next LT Pro" panose="020B0504020202020204" pitchFamily="34" charset="77"/>
                <a:ea typeface="Avenir Next LT Pro"/>
                <a:cs typeface="Avenir Next LT Pro"/>
                <a:sym typeface="Avenir Next LT Pro"/>
              </a:rPr>
              <a:t>© Copyright. Private and confidential.</a:t>
            </a:r>
          </a:p>
        </p:txBody>
      </p:sp>
      <p:pic>
        <p:nvPicPr>
          <p:cNvPr id="3" name="Picture 2" descr="A black square with a black line&#10;&#10;AI-generated content may be incorrect.">
            <a:extLst>
              <a:ext uri="{FF2B5EF4-FFF2-40B4-BE49-F238E27FC236}">
                <a16:creationId xmlns:a16="http://schemas.microsoft.com/office/drawing/2014/main" id="{7A4ED307-CFAE-C9D4-2B5E-C499532257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457" y="6344488"/>
            <a:ext cx="265176" cy="254127"/>
          </a:xfrm>
          <a:prstGeom prst="rect">
            <a:avLst/>
          </a:prstGeom>
        </p:spPr>
      </p:pic>
    </p:spTree>
    <p:extLst>
      <p:ext uri="{BB962C8B-B14F-4D97-AF65-F5344CB8AC3E}">
        <p14:creationId xmlns:p14="http://schemas.microsoft.com/office/powerpoint/2010/main" val="407671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gline 1">
    <p:spTree>
      <p:nvGrpSpPr>
        <p:cNvPr id="1" name=""/>
        <p:cNvGrpSpPr/>
        <p:nvPr/>
      </p:nvGrpSpPr>
      <p:grpSpPr>
        <a:xfrm>
          <a:off x="0" y="0"/>
          <a:ext cx="0" cy="0"/>
          <a:chOff x="0" y="0"/>
          <a:chExt cx="0" cy="0"/>
        </a:xfrm>
      </p:grpSpPr>
      <p:pic>
        <p:nvPicPr>
          <p:cNvPr id="4" name="Picture 3" descr="A silhouette of a person with a colorful background&#10;&#10;Description automatically generated">
            <a:extLst>
              <a:ext uri="{FF2B5EF4-FFF2-40B4-BE49-F238E27FC236}">
                <a16:creationId xmlns:a16="http://schemas.microsoft.com/office/drawing/2014/main" id="{797B7A1A-F9E4-3D9E-78C5-5CC9237BEE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21401" cy="6876288"/>
          </a:xfrm>
          <a:prstGeom prst="rect">
            <a:avLst/>
          </a:prstGeom>
        </p:spPr>
      </p:pic>
      <p:sp>
        <p:nvSpPr>
          <p:cNvPr id="6" name="Google Shape;215;p55">
            <a:extLst>
              <a:ext uri="{FF2B5EF4-FFF2-40B4-BE49-F238E27FC236}">
                <a16:creationId xmlns:a16="http://schemas.microsoft.com/office/drawing/2014/main" id="{424D6BB4-9638-CA68-35B9-6B00B4B2E795}"/>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bg1"/>
                </a:solidFill>
                <a:latin typeface="Avenir Next LT Pro" panose="020B0504020202020204" pitchFamily="34" charset="77"/>
                <a:ea typeface="Avenir Next LT Pro"/>
                <a:cs typeface="Avenir Next LT Pro"/>
                <a:sym typeface="Avenir Next LT Pro"/>
              </a:rPr>
              <a:t>© Copyright. Private and confidential.</a:t>
            </a:r>
          </a:p>
        </p:txBody>
      </p:sp>
      <p:sp>
        <p:nvSpPr>
          <p:cNvPr id="5" name="Google Shape;167;p30">
            <a:extLst>
              <a:ext uri="{FF2B5EF4-FFF2-40B4-BE49-F238E27FC236}">
                <a16:creationId xmlns:a16="http://schemas.microsoft.com/office/drawing/2014/main" id="{3D39EA12-A4F0-9EFE-345F-6406FC6D43D1}"/>
              </a:ext>
            </a:extLst>
          </p:cNvPr>
          <p:cNvSpPr txBox="1">
            <a:spLocks/>
          </p:cNvSpPr>
          <p:nvPr userDrawn="1"/>
        </p:nvSpPr>
        <p:spPr>
          <a:xfrm>
            <a:off x="2108262" y="3564725"/>
            <a:ext cx="7914050" cy="1378930"/>
          </a:xfrm>
          <a:prstGeom prst="rect">
            <a:avLst/>
          </a:prstGeom>
          <a:noFill/>
          <a:ln>
            <a:noFill/>
          </a:ln>
        </p:spPr>
        <p:txBody>
          <a:bodyPr spcFirstLastPara="1" vert="horz" wrap="square" lIns="121900" tIns="60933" rIns="121900" bIns="60933" rtlCol="0" anchor="ctr" anchorCtr="0">
            <a:noAutofit/>
          </a:bodyPr>
          <a:lstStyle>
            <a:lvl1pPr algn="l" defTabSz="914400" rtl="0" eaLnBrk="1" latinLnBrk="0" hangingPunct="1">
              <a:lnSpc>
                <a:spcPct val="100000"/>
              </a:lnSpc>
              <a:spcBef>
                <a:spcPct val="0"/>
              </a:spcBef>
              <a:buNone/>
              <a:defRPr sz="3400" b="1" kern="1200">
                <a:solidFill>
                  <a:schemeClr val="bg1"/>
                </a:solidFill>
                <a:latin typeface="Source Sans Pro" panose="020B0503030403020204" pitchFamily="34" charset="0"/>
                <a:ea typeface="Source Sans Pro" panose="020B0503030403020204" pitchFamily="34" charset="0"/>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venir Next LT Pro"/>
                <a:ea typeface="Montserrat"/>
                <a:cs typeface="Montserrat"/>
              </a:rPr>
              <a:t>AI–Powered Communications, Infrastructure, and Security</a:t>
            </a:r>
          </a:p>
        </p:txBody>
      </p:sp>
      <p:pic>
        <p:nvPicPr>
          <p:cNvPr id="8" name="Google Shape;1522;p245" descr="A picture containing text&#10;&#10;Description automatically generated">
            <a:extLst>
              <a:ext uri="{FF2B5EF4-FFF2-40B4-BE49-F238E27FC236}">
                <a16:creationId xmlns:a16="http://schemas.microsoft.com/office/drawing/2014/main" id="{5676C64E-4AD3-EB9F-815F-1B6DB421C21E}"/>
              </a:ext>
            </a:extLst>
          </p:cNvPr>
          <p:cNvPicPr preferRelativeResize="0"/>
          <p:nvPr userDrawn="1"/>
        </p:nvPicPr>
        <p:blipFill rotWithShape="1">
          <a:blip r:embed="rId3">
            <a:alphaModFix/>
          </a:blip>
          <a:srcRect/>
          <a:stretch/>
        </p:blipFill>
        <p:spPr>
          <a:xfrm>
            <a:off x="5783365" y="2069879"/>
            <a:ext cx="625271" cy="602945"/>
          </a:xfrm>
          <a:prstGeom prst="rect">
            <a:avLst/>
          </a:prstGeom>
          <a:noFill/>
          <a:ln>
            <a:noFill/>
          </a:ln>
        </p:spPr>
      </p:pic>
    </p:spTree>
    <p:extLst>
      <p:ext uri="{BB962C8B-B14F-4D97-AF65-F5344CB8AC3E}">
        <p14:creationId xmlns:p14="http://schemas.microsoft.com/office/powerpoint/2010/main" val="2300374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gline 2">
    <p:spTree>
      <p:nvGrpSpPr>
        <p:cNvPr id="1" name=""/>
        <p:cNvGrpSpPr/>
        <p:nvPr/>
      </p:nvGrpSpPr>
      <p:grpSpPr>
        <a:xfrm>
          <a:off x="0" y="0"/>
          <a:ext cx="0" cy="0"/>
          <a:chOff x="0" y="0"/>
          <a:chExt cx="0" cy="0"/>
        </a:xfrm>
      </p:grpSpPr>
      <p:pic>
        <p:nvPicPr>
          <p:cNvPr id="2" name="Picture 1" descr="A profile of a person&#10;&#10;Description automatically generated">
            <a:extLst>
              <a:ext uri="{FF2B5EF4-FFF2-40B4-BE49-F238E27FC236}">
                <a16:creationId xmlns:a16="http://schemas.microsoft.com/office/drawing/2014/main" id="{99D9568D-24AF-0376-01DB-3BC31A1FD6CB}"/>
              </a:ext>
            </a:extLst>
          </p:cNvPr>
          <p:cNvPicPr>
            <a:picLocks noChangeAspect="1"/>
          </p:cNvPicPr>
          <p:nvPr userDrawn="1"/>
        </p:nvPicPr>
        <p:blipFill>
          <a:blip r:embed="rId2"/>
          <a:srcRect t="22223" b="22223"/>
          <a:stretch>
            <a:fillRect/>
          </a:stretch>
        </p:blipFill>
        <p:spPr>
          <a:xfrm>
            <a:off x="1" y="-1"/>
            <a:ext cx="12191999" cy="6858001"/>
          </a:xfrm>
          <a:prstGeom prst="rect">
            <a:avLst/>
          </a:prstGeom>
        </p:spPr>
      </p:pic>
      <p:sp>
        <p:nvSpPr>
          <p:cNvPr id="6" name="Google Shape;215;p55">
            <a:extLst>
              <a:ext uri="{FF2B5EF4-FFF2-40B4-BE49-F238E27FC236}">
                <a16:creationId xmlns:a16="http://schemas.microsoft.com/office/drawing/2014/main" id="{424D6BB4-9638-CA68-35B9-6B00B4B2E795}"/>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bg1"/>
                </a:solidFill>
                <a:latin typeface="Avenir Next LT Pro" panose="020B0504020202020204" pitchFamily="34" charset="77"/>
                <a:ea typeface="Avenir Next LT Pro"/>
                <a:cs typeface="Avenir Next LT Pro"/>
                <a:sym typeface="Avenir Next LT Pro"/>
              </a:rPr>
              <a:t>© Copyright. Private and confidential.</a:t>
            </a:r>
          </a:p>
        </p:txBody>
      </p:sp>
      <p:sp>
        <p:nvSpPr>
          <p:cNvPr id="5" name="Google Shape;167;p30">
            <a:extLst>
              <a:ext uri="{FF2B5EF4-FFF2-40B4-BE49-F238E27FC236}">
                <a16:creationId xmlns:a16="http://schemas.microsoft.com/office/drawing/2014/main" id="{3D39EA12-A4F0-9EFE-345F-6406FC6D43D1}"/>
              </a:ext>
            </a:extLst>
          </p:cNvPr>
          <p:cNvSpPr txBox="1">
            <a:spLocks/>
          </p:cNvSpPr>
          <p:nvPr userDrawn="1"/>
        </p:nvSpPr>
        <p:spPr>
          <a:xfrm>
            <a:off x="2108262" y="3564725"/>
            <a:ext cx="7914050" cy="1378930"/>
          </a:xfrm>
          <a:prstGeom prst="rect">
            <a:avLst/>
          </a:prstGeom>
          <a:noFill/>
          <a:ln>
            <a:noFill/>
          </a:ln>
        </p:spPr>
        <p:txBody>
          <a:bodyPr spcFirstLastPara="1" vert="horz" wrap="square" lIns="121900" tIns="60933" rIns="121900" bIns="60933" rtlCol="0" anchor="ctr" anchorCtr="0">
            <a:noAutofit/>
          </a:bodyPr>
          <a:lstStyle>
            <a:lvl1pPr algn="l" defTabSz="914400" rtl="0" eaLnBrk="1" latinLnBrk="0" hangingPunct="1">
              <a:lnSpc>
                <a:spcPct val="100000"/>
              </a:lnSpc>
              <a:spcBef>
                <a:spcPct val="0"/>
              </a:spcBef>
              <a:buNone/>
              <a:defRPr sz="3400" b="1" kern="1200">
                <a:solidFill>
                  <a:schemeClr val="bg1"/>
                </a:solidFill>
                <a:latin typeface="Source Sans Pro" panose="020B0503030403020204" pitchFamily="34" charset="0"/>
                <a:ea typeface="Source Sans Pro" panose="020B0503030403020204" pitchFamily="34" charset="0"/>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venir Next LT Pro"/>
                <a:ea typeface="Montserrat"/>
                <a:cs typeface="Montserrat"/>
              </a:rPr>
              <a:t>AI–Powered Communications, Infrastructure, and Security</a:t>
            </a:r>
          </a:p>
        </p:txBody>
      </p:sp>
      <p:pic>
        <p:nvPicPr>
          <p:cNvPr id="8" name="Google Shape;1522;p245" descr="A picture containing text&#10;&#10;Description automatically generated">
            <a:extLst>
              <a:ext uri="{FF2B5EF4-FFF2-40B4-BE49-F238E27FC236}">
                <a16:creationId xmlns:a16="http://schemas.microsoft.com/office/drawing/2014/main" id="{5676C64E-4AD3-EB9F-815F-1B6DB421C21E}"/>
              </a:ext>
            </a:extLst>
          </p:cNvPr>
          <p:cNvPicPr preferRelativeResize="0"/>
          <p:nvPr userDrawn="1"/>
        </p:nvPicPr>
        <p:blipFill rotWithShape="1">
          <a:blip r:embed="rId3">
            <a:alphaModFix/>
          </a:blip>
          <a:srcRect/>
          <a:stretch/>
        </p:blipFill>
        <p:spPr>
          <a:xfrm>
            <a:off x="5783365" y="2069879"/>
            <a:ext cx="625271" cy="602945"/>
          </a:xfrm>
          <a:prstGeom prst="rect">
            <a:avLst/>
          </a:prstGeom>
          <a:noFill/>
          <a:ln>
            <a:noFill/>
          </a:ln>
        </p:spPr>
      </p:pic>
    </p:spTree>
    <p:extLst>
      <p:ext uri="{BB962C8B-B14F-4D97-AF65-F5344CB8AC3E}">
        <p14:creationId xmlns:p14="http://schemas.microsoft.com/office/powerpoint/2010/main" val="7436062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Divider -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D809CD-E8CC-2055-4A68-2101357F3A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453459C-B720-684C-B6E5-6003B044DD4D}"/>
              </a:ext>
            </a:extLst>
          </p:cNvPr>
          <p:cNvSpPr>
            <a:spLocks noGrp="1"/>
          </p:cNvSpPr>
          <p:nvPr>
            <p:ph type="title" hasCustomPrompt="1"/>
          </p:nvPr>
        </p:nvSpPr>
        <p:spPr>
          <a:xfrm>
            <a:off x="1977136" y="2538233"/>
            <a:ext cx="7676315" cy="1781530"/>
          </a:xfrm>
          <a:prstGeom prst="rect">
            <a:avLst/>
          </a:prstGeom>
        </p:spPr>
        <p:txBody>
          <a:bodyPr anchor="ctr"/>
          <a:lstStyle>
            <a:lvl1pPr algn="ctr">
              <a:lnSpc>
                <a:spcPct val="100000"/>
              </a:lnSpc>
              <a:defRPr b="0" spc="600">
                <a:solidFill>
                  <a:schemeClr val="bg1"/>
                </a:solidFill>
              </a:defRPr>
            </a:lvl1pPr>
          </a:lstStyle>
          <a:p>
            <a:r>
              <a:rPr lang="en-US"/>
              <a:t>SECTION DIVIDER</a:t>
            </a:r>
            <a:br>
              <a:rPr lang="en-US"/>
            </a:br>
            <a:r>
              <a:rPr lang="en-US"/>
              <a:t>TEXT GOES HERE </a:t>
            </a:r>
          </a:p>
        </p:txBody>
      </p:sp>
      <p:sp>
        <p:nvSpPr>
          <p:cNvPr id="6" name="Google Shape;215;p55">
            <a:extLst>
              <a:ext uri="{FF2B5EF4-FFF2-40B4-BE49-F238E27FC236}">
                <a16:creationId xmlns:a16="http://schemas.microsoft.com/office/drawing/2014/main" id="{424D6BB4-9638-CA68-35B9-6B00B4B2E795}"/>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bg1"/>
                </a:solidFill>
                <a:latin typeface="Avenir Next LT Pro" panose="020B0504020202020204" pitchFamily="34" charset="77"/>
                <a:ea typeface="Avenir Next LT Pro"/>
                <a:cs typeface="Avenir Next LT Pro"/>
                <a:sym typeface="Avenir Next LT Pro"/>
              </a:rPr>
              <a:t>© Copyright. Private and confidential.</a:t>
            </a:r>
          </a:p>
        </p:txBody>
      </p:sp>
      <p:pic>
        <p:nvPicPr>
          <p:cNvPr id="3" name="Picture 2" descr="A black and white rectangle&#10;&#10;AI-generated content may be incorrect.">
            <a:extLst>
              <a:ext uri="{FF2B5EF4-FFF2-40B4-BE49-F238E27FC236}">
                <a16:creationId xmlns:a16="http://schemas.microsoft.com/office/drawing/2014/main" id="{60DF0D63-D61D-6F02-9F38-CDBA6E3CD2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4994" y="6338294"/>
            <a:ext cx="271639" cy="260321"/>
          </a:xfrm>
          <a:prstGeom prst="rect">
            <a:avLst/>
          </a:prstGeom>
        </p:spPr>
      </p:pic>
    </p:spTree>
    <p:extLst>
      <p:ext uri="{BB962C8B-B14F-4D97-AF65-F5344CB8AC3E}">
        <p14:creationId xmlns:p14="http://schemas.microsoft.com/office/powerpoint/2010/main" val="40827048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D6B71F-8C4E-2AF8-BD51-C05205025A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453459C-B720-684C-B6E5-6003B044DD4D}"/>
              </a:ext>
            </a:extLst>
          </p:cNvPr>
          <p:cNvSpPr>
            <a:spLocks noGrp="1"/>
          </p:cNvSpPr>
          <p:nvPr>
            <p:ph type="title" hasCustomPrompt="1"/>
          </p:nvPr>
        </p:nvSpPr>
        <p:spPr>
          <a:xfrm>
            <a:off x="1977136" y="2538233"/>
            <a:ext cx="7676315" cy="1781530"/>
          </a:xfrm>
          <a:prstGeom prst="rect">
            <a:avLst/>
          </a:prstGeom>
        </p:spPr>
        <p:txBody>
          <a:bodyPr anchor="ctr"/>
          <a:lstStyle>
            <a:lvl1pPr algn="ctr">
              <a:lnSpc>
                <a:spcPct val="100000"/>
              </a:lnSpc>
              <a:defRPr b="0" spc="600">
                <a:solidFill>
                  <a:schemeClr val="bg1"/>
                </a:solidFill>
              </a:defRPr>
            </a:lvl1pPr>
          </a:lstStyle>
          <a:p>
            <a:r>
              <a:rPr lang="en-US"/>
              <a:t>SECTION DIVIDER</a:t>
            </a:r>
            <a:br>
              <a:rPr lang="en-US"/>
            </a:br>
            <a:r>
              <a:rPr lang="en-US"/>
              <a:t>TEXT GOES HERE </a:t>
            </a:r>
          </a:p>
        </p:txBody>
      </p:sp>
      <p:sp>
        <p:nvSpPr>
          <p:cNvPr id="6" name="Google Shape;215;p55">
            <a:extLst>
              <a:ext uri="{FF2B5EF4-FFF2-40B4-BE49-F238E27FC236}">
                <a16:creationId xmlns:a16="http://schemas.microsoft.com/office/drawing/2014/main" id="{424D6BB4-9638-CA68-35B9-6B00B4B2E795}"/>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bg1"/>
                </a:solidFill>
                <a:latin typeface="Avenir Next LT Pro" panose="020B0504020202020204" pitchFamily="34" charset="77"/>
                <a:ea typeface="Avenir Next LT Pro"/>
                <a:cs typeface="Avenir Next LT Pro"/>
                <a:sym typeface="Avenir Next LT Pro"/>
              </a:rPr>
              <a:t>© Copyright. Private and confidential.</a:t>
            </a:r>
          </a:p>
        </p:txBody>
      </p:sp>
      <p:pic>
        <p:nvPicPr>
          <p:cNvPr id="3" name="Picture 2" descr="A black and white rectangle&#10;&#10;AI-generated content may be incorrect.">
            <a:extLst>
              <a:ext uri="{FF2B5EF4-FFF2-40B4-BE49-F238E27FC236}">
                <a16:creationId xmlns:a16="http://schemas.microsoft.com/office/drawing/2014/main" id="{7E9E116E-CC1E-34ED-3B62-7BFC54B319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4994" y="6338294"/>
            <a:ext cx="271639" cy="260321"/>
          </a:xfrm>
          <a:prstGeom prst="rect">
            <a:avLst/>
          </a:prstGeom>
        </p:spPr>
      </p:pic>
    </p:spTree>
    <p:extLst>
      <p:ext uri="{BB962C8B-B14F-4D97-AF65-F5344CB8AC3E}">
        <p14:creationId xmlns:p14="http://schemas.microsoft.com/office/powerpoint/2010/main" val="15630340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19218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D36C7E3-960C-61C1-8842-2C4719CDCDF0}"/>
              </a:ext>
            </a:extLst>
          </p:cNvPr>
          <p:cNvSpPr>
            <a:spLocks noGrp="1"/>
          </p:cNvSpPr>
          <p:nvPr>
            <p:ph type="sldNum" sz="quarter" idx="4"/>
          </p:nvPr>
        </p:nvSpPr>
        <p:spPr>
          <a:xfrm>
            <a:off x="12293533" y="6351558"/>
            <a:ext cx="398605" cy="251811"/>
          </a:xfrm>
          <a:prstGeom prst="rect">
            <a:avLst/>
          </a:prstGeom>
        </p:spPr>
        <p:txBody>
          <a:bodyPr vert="horz" lIns="0" tIns="0" rIns="0" bIns="0" rtlCol="0" anchor="ctr"/>
          <a:lstStyle>
            <a:lvl1pPr algn="r">
              <a:defRPr sz="800" b="0" i="0">
                <a:solidFill>
                  <a:schemeClr val="bg1"/>
                </a:solidFill>
                <a:latin typeface="Avenir Next LT Pro" panose="020B0504020202020204" pitchFamily="34" charset="77"/>
              </a:defRPr>
            </a:lvl1pPr>
          </a:lstStyle>
          <a:p>
            <a:fld id="{6FBD3A9D-2E8B-BF4D-91AD-5C8306BD5E7D}" type="slidenum">
              <a:rPr lang="en-US" smtClean="0"/>
              <a:pPr/>
              <a:t>‹#›</a:t>
            </a:fld>
            <a:endParaRPr lang="en-US"/>
          </a:p>
        </p:txBody>
      </p:sp>
      <p:sp>
        <p:nvSpPr>
          <p:cNvPr id="37" name="Google Shape;215;p55">
            <a:extLst>
              <a:ext uri="{FF2B5EF4-FFF2-40B4-BE49-F238E27FC236}">
                <a16:creationId xmlns:a16="http://schemas.microsoft.com/office/drawing/2014/main" id="{9829087C-17C1-18CE-7CFD-2D39516D5812}"/>
              </a:ext>
            </a:extLst>
          </p:cNvPr>
          <p:cNvSpPr txBox="1"/>
          <p:nvPr userDrawn="1"/>
        </p:nvSpPr>
        <p:spPr>
          <a:xfrm>
            <a:off x="9620513" y="6351558"/>
            <a:ext cx="2096493" cy="25181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chemeClr val="bg1"/>
                </a:solidFill>
                <a:latin typeface="Avenir Next LT Pro" panose="020B0504020202020204" pitchFamily="34" charset="77"/>
                <a:ea typeface="Avenir Next LT Pro"/>
                <a:cs typeface="Avenir Next LT Pro"/>
                <a:sym typeface="Avenir Next LT Pro"/>
              </a:rPr>
              <a:t>© Copyright. Private and confidential.</a:t>
            </a:r>
          </a:p>
        </p:txBody>
      </p:sp>
      <p:pic>
        <p:nvPicPr>
          <p:cNvPr id="2" name="Picture 1" descr="A black and white rectangle&#10;&#10;AI-generated content may be incorrect.">
            <a:extLst>
              <a:ext uri="{FF2B5EF4-FFF2-40B4-BE49-F238E27FC236}">
                <a16:creationId xmlns:a16="http://schemas.microsoft.com/office/drawing/2014/main" id="{A352CDEC-6A3A-9B2F-62D7-984CDAAC59DA}"/>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74994" y="6338294"/>
            <a:ext cx="271639" cy="260321"/>
          </a:xfrm>
          <a:prstGeom prst="rect">
            <a:avLst/>
          </a:prstGeom>
        </p:spPr>
      </p:pic>
    </p:spTree>
    <p:extLst>
      <p:ext uri="{BB962C8B-B14F-4D97-AF65-F5344CB8AC3E}">
        <p14:creationId xmlns:p14="http://schemas.microsoft.com/office/powerpoint/2010/main" val="2781572164"/>
      </p:ext>
    </p:extLst>
  </p:cSld>
  <p:clrMap bg1="lt1" tx1="dk1" bg2="lt2" tx2="dk2" accent1="accent1" accent2="accent2" accent3="accent3" accent4="accent4" accent5="accent5" accent6="accent6" hlink="hlink" folHlink="folHlink"/>
  <p:sldLayoutIdLst>
    <p:sldLayoutId id="2147483692" r:id="rId1"/>
    <p:sldLayoutId id="2147483654" r:id="rId2"/>
    <p:sldLayoutId id="2147483710" r:id="rId3"/>
    <p:sldLayoutId id="2147483701" r:id="rId4"/>
    <p:sldLayoutId id="2147483708" r:id="rId5"/>
    <p:sldLayoutId id="2147483709" r:id="rId6"/>
    <p:sldLayoutId id="2147483699" r:id="rId7"/>
    <p:sldLayoutId id="2147483704" r:id="rId8"/>
    <p:sldLayoutId id="2147483702" r:id="rId9"/>
    <p:sldLayoutId id="2147483695" r:id="rId10"/>
    <p:sldLayoutId id="2147483705" r:id="rId11"/>
    <p:sldLayoutId id="2147483706" r:id="rId12"/>
    <p:sldLayoutId id="2147483712" r:id="rId13"/>
    <p:sldLayoutId id="2147483711" r:id="rId14"/>
    <p:sldLayoutId id="2147483688" r:id="rId15"/>
    <p:sldLayoutId id="2147483700" r:id="rId16"/>
    <p:sldLayoutId id="2147483707" r:id="rId17"/>
    <p:sldLayoutId id="2147483684" r:id="rId18"/>
    <p:sldLayoutId id="2147483687" r:id="rId19"/>
    <p:sldLayoutId id="2147483685" r:id="rId20"/>
    <p:sldLayoutId id="2147483691" r:id="rId21"/>
    <p:sldLayoutId id="2147483689" r:id="rId22"/>
    <p:sldLayoutId id="2147483690" r:id="rId23"/>
    <p:sldLayoutId id="2147483679" r:id="rId24"/>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b="0" i="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System Font Regular"/>
        <a:buChar char="–"/>
        <a:defRPr sz="1800" b="0" i="0" kern="1200">
          <a:solidFill>
            <a:schemeClr val="bg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System Font Regular"/>
        <a:buChar char="–"/>
        <a:defRPr sz="1600" b="0" i="0" kern="1200">
          <a:solidFill>
            <a:schemeClr val="bg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4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168" userDrawn="1">
          <p15:clr>
            <a:srgbClr val="F26B43"/>
          </p15:clr>
        </p15:guide>
        <p15:guide id="4" orient="horz" pos="830" userDrawn="1">
          <p15:clr>
            <a:srgbClr val="F26B43"/>
          </p15:clr>
        </p15:guide>
        <p15:guide id="5" orient="horz" pos="1008" userDrawn="1">
          <p15:clr>
            <a:srgbClr val="F26B43"/>
          </p15:clr>
        </p15:guide>
        <p15:guide id="6" orient="horz" pos="3864" userDrawn="1">
          <p15:clr>
            <a:srgbClr val="F26B43"/>
          </p15:clr>
        </p15:guide>
        <p15:guide id="7" orient="horz" pos="1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344C-89E8-34A4-04EB-5E269F5F4C8B}"/>
              </a:ext>
            </a:extLst>
          </p:cNvPr>
          <p:cNvSpPr>
            <a:spLocks noGrp="1"/>
          </p:cNvSpPr>
          <p:nvPr>
            <p:ph type="ctrTitle"/>
          </p:nvPr>
        </p:nvSpPr>
        <p:spPr/>
        <p:txBody>
          <a:bodyPr/>
          <a:lstStyle/>
          <a:p>
            <a:r>
              <a:rPr lang="en-US" dirty="0"/>
              <a:t>Managing Through Change</a:t>
            </a:r>
          </a:p>
        </p:txBody>
      </p:sp>
      <p:sp>
        <p:nvSpPr>
          <p:cNvPr id="3" name="Subtitle 2">
            <a:extLst>
              <a:ext uri="{FF2B5EF4-FFF2-40B4-BE49-F238E27FC236}">
                <a16:creationId xmlns:a16="http://schemas.microsoft.com/office/drawing/2014/main" id="{00CB0D92-5DD4-F32D-FC87-8D81050463E4}"/>
              </a:ext>
            </a:extLst>
          </p:cNvPr>
          <p:cNvSpPr>
            <a:spLocks noGrp="1"/>
          </p:cNvSpPr>
          <p:nvPr>
            <p:ph type="subTitle" idx="1"/>
          </p:nvPr>
        </p:nvSpPr>
        <p:spPr/>
        <p:txBody>
          <a:bodyPr lIns="0" tIns="45720" rIns="0" bIns="45720" anchor="t"/>
          <a:lstStyle/>
          <a:p>
            <a:r>
              <a:rPr lang="en-US" dirty="0">
                <a:latin typeface="Avenir Next"/>
              </a:rPr>
              <a:t>Jean Tufts</a:t>
            </a:r>
          </a:p>
          <a:p>
            <a:r>
              <a:rPr lang="en-US" dirty="0">
                <a:latin typeface="Avenir Next"/>
              </a:rPr>
              <a:t>PMO Director</a:t>
            </a:r>
          </a:p>
          <a:p>
            <a:r>
              <a:rPr lang="en-US" dirty="0">
                <a:latin typeface="Avenir Next"/>
              </a:rPr>
              <a:t>September 11, 2025</a:t>
            </a:r>
          </a:p>
        </p:txBody>
      </p:sp>
    </p:spTree>
    <p:extLst>
      <p:ext uri="{BB962C8B-B14F-4D97-AF65-F5344CB8AC3E}">
        <p14:creationId xmlns:p14="http://schemas.microsoft.com/office/powerpoint/2010/main" val="3791854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196BA-B48E-33A1-49C5-ECB3F0B31FC9}"/>
              </a:ext>
            </a:extLst>
          </p:cNvPr>
          <p:cNvSpPr>
            <a:spLocks noGrp="1"/>
          </p:cNvSpPr>
          <p:nvPr>
            <p:ph type="title"/>
          </p:nvPr>
        </p:nvSpPr>
        <p:spPr>
          <a:xfrm>
            <a:off x="731520" y="377470"/>
            <a:ext cx="10735056" cy="710666"/>
          </a:xfrm>
        </p:spPr>
        <p:txBody>
          <a:bodyPr/>
          <a:lstStyle/>
          <a:p>
            <a:r>
              <a:rPr lang="en-US" sz="2400" dirty="0"/>
              <a:t>🌟 Final Thoughts: Leading Through Change with Heart &amp; Strategy</a:t>
            </a:r>
            <a:br>
              <a:rPr lang="en-US" sz="2400" dirty="0"/>
            </a:br>
            <a:r>
              <a:rPr lang="en-US" sz="2000" dirty="0"/>
              <a:t>In times of uncertainty, our greatest tools are not just plans—they're people</a:t>
            </a:r>
          </a:p>
        </p:txBody>
      </p:sp>
      <p:sp>
        <p:nvSpPr>
          <p:cNvPr id="4" name="Rectangle 1">
            <a:extLst>
              <a:ext uri="{FF2B5EF4-FFF2-40B4-BE49-F238E27FC236}">
                <a16:creationId xmlns:a16="http://schemas.microsoft.com/office/drawing/2014/main" id="{F901955B-DBF3-CEC8-7234-FD69D79DFCEB}"/>
              </a:ext>
            </a:extLst>
          </p:cNvPr>
          <p:cNvSpPr>
            <a:spLocks noGrp="1" noChangeArrowheads="1"/>
          </p:cNvSpPr>
          <p:nvPr>
            <p:ph sz="half" idx="1"/>
          </p:nvPr>
        </p:nvSpPr>
        <p:spPr bwMode="auto">
          <a:xfrm>
            <a:off x="731520" y="1540409"/>
            <a:ext cx="10415451" cy="45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i="1" dirty="0"/>
              <a:t>Emotional Impact of Change</a:t>
            </a:r>
            <a:endParaRPr lang="en-US" dirty="0"/>
          </a:p>
          <a:p>
            <a:pPr lvl="1"/>
            <a:r>
              <a:rPr lang="en-US" dirty="0">
                <a:solidFill>
                  <a:srgbClr val="FF0000"/>
                </a:solidFill>
              </a:rPr>
              <a:t>Acknowledge emotion. Trust begins with empathy.</a:t>
            </a:r>
          </a:p>
          <a:p>
            <a:r>
              <a:rPr lang="en-US" i="1" dirty="0"/>
              <a:t>Retention Starts with Relevance</a:t>
            </a:r>
          </a:p>
          <a:p>
            <a:pPr lvl="1"/>
            <a:r>
              <a:rPr lang="en-US" i="1" dirty="0">
                <a:solidFill>
                  <a:srgbClr val="FF0000"/>
                </a:solidFill>
              </a:rPr>
              <a:t>People stay where they feel seen, stretched, and supported</a:t>
            </a:r>
            <a:r>
              <a:rPr lang="en-US" i="1" dirty="0"/>
              <a:t>.</a:t>
            </a:r>
          </a:p>
          <a:p>
            <a:r>
              <a:rPr lang="en-US" i="1" dirty="0"/>
              <a:t>Communication as a Retention Tool</a:t>
            </a:r>
          </a:p>
          <a:p>
            <a:pPr lvl="1"/>
            <a:r>
              <a:rPr lang="en-US" i="1" dirty="0">
                <a:solidFill>
                  <a:srgbClr val="FF0000"/>
                </a:solidFill>
              </a:rPr>
              <a:t>Words shape culture. Silence breeds fear.</a:t>
            </a:r>
          </a:p>
          <a:p>
            <a:r>
              <a:rPr lang="en-US" i="1" dirty="0"/>
              <a:t>Culture of Adaptability</a:t>
            </a:r>
            <a:endParaRPr lang="en-US" dirty="0"/>
          </a:p>
          <a:p>
            <a:pPr lvl="1"/>
            <a:r>
              <a:rPr lang="en-US" dirty="0">
                <a:solidFill>
                  <a:srgbClr val="FF0000"/>
                </a:solidFill>
              </a:rPr>
              <a:t>Flexibility is strength. Safety fuels innovation</a:t>
            </a:r>
            <a:r>
              <a:rPr lang="en-US" dirty="0"/>
              <a:t>.</a:t>
            </a:r>
          </a:p>
          <a:p>
            <a:r>
              <a:rPr lang="en-US" i="1" dirty="0"/>
              <a:t>Recognition &amp; Purpose</a:t>
            </a:r>
          </a:p>
          <a:p>
            <a:pPr lvl="1"/>
            <a:r>
              <a:rPr lang="en-US" i="1" dirty="0">
                <a:solidFill>
                  <a:srgbClr val="FF0000"/>
                </a:solidFill>
              </a:rPr>
              <a:t>Purpose drives performance. Recognition sustains it.</a:t>
            </a:r>
            <a:endParaRPr lang="en-US" i="1" dirty="0"/>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Let’s lead with clarity. Let’s listen with compassion.</a:t>
            </a:r>
            <a:br>
              <a:rPr kumimoji="0" lang="en-US" altLang="en-US" sz="1800" b="1" i="0" u="none" strike="noStrike" cap="none" normalizeH="0" baseline="0" dirty="0">
                <a:ln>
                  <a:noFill/>
                </a:ln>
                <a:solidFill>
                  <a:schemeClr val="tx1"/>
                </a:solidFill>
                <a:effectLst/>
                <a:latin typeface="Arial" panose="020B0604020202020204" pitchFamily="34" charset="0"/>
              </a:rPr>
            </a:br>
            <a:r>
              <a:rPr kumimoji="0" lang="en-US" altLang="en-US" sz="1800" b="1" i="0" u="none" strike="noStrike" cap="none" normalizeH="0" baseline="0" dirty="0">
                <a:ln>
                  <a:noFill/>
                </a:ln>
                <a:solidFill>
                  <a:schemeClr val="tx1"/>
                </a:solidFill>
                <a:effectLst/>
                <a:latin typeface="Arial" panose="020B0604020202020204" pitchFamily="34" charset="0"/>
              </a:rPr>
              <a:t>Let’s build a future where transformation feels human.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85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C44D-C748-5FCA-5F93-30A35E524922}"/>
              </a:ext>
            </a:extLst>
          </p:cNvPr>
          <p:cNvSpPr>
            <a:spLocks noGrp="1"/>
          </p:cNvSpPr>
          <p:nvPr>
            <p:ph type="title"/>
          </p:nvPr>
        </p:nvSpPr>
        <p:spPr>
          <a:xfrm>
            <a:off x="2257842" y="2538233"/>
            <a:ext cx="7676315" cy="1781530"/>
          </a:xfrm>
        </p:spPr>
        <p:txBody>
          <a:bodyPr/>
          <a:lstStyle/>
          <a:p>
            <a:r>
              <a:rPr lang="en-US"/>
              <a:t>THANK YOU</a:t>
            </a:r>
          </a:p>
        </p:txBody>
      </p:sp>
    </p:spTree>
    <p:extLst>
      <p:ext uri="{BB962C8B-B14F-4D97-AF65-F5344CB8AC3E}">
        <p14:creationId xmlns:p14="http://schemas.microsoft.com/office/powerpoint/2010/main" val="408722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7D8FC-EF1E-14D8-FD25-B17F14C623F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C6E92E8-AF14-77D9-C23B-A150DCDBA2B4}"/>
              </a:ext>
            </a:extLst>
          </p:cNvPr>
          <p:cNvSpPr>
            <a:spLocks noGrp="1"/>
          </p:cNvSpPr>
          <p:nvPr>
            <p:ph type="title"/>
          </p:nvPr>
        </p:nvSpPr>
        <p:spPr/>
        <p:txBody>
          <a:bodyPr/>
          <a:lstStyle/>
          <a:p>
            <a:r>
              <a:rPr lang="en-US">
                <a:solidFill>
                  <a:schemeClr val="bg1"/>
                </a:solidFill>
              </a:rPr>
              <a:t>Agenda</a:t>
            </a:r>
          </a:p>
        </p:txBody>
      </p:sp>
      <p:cxnSp>
        <p:nvCxnSpPr>
          <p:cNvPr id="15" name="Straight Connector 14">
            <a:extLst>
              <a:ext uri="{FF2B5EF4-FFF2-40B4-BE49-F238E27FC236}">
                <a16:creationId xmlns:a16="http://schemas.microsoft.com/office/drawing/2014/main" id="{03E1FAC6-DAA7-C0C6-5C95-4079691AB5B1}"/>
              </a:ext>
            </a:extLst>
          </p:cNvPr>
          <p:cNvCxnSpPr/>
          <p:nvPr/>
        </p:nvCxnSpPr>
        <p:spPr>
          <a:xfrm>
            <a:off x="12202509" y="0"/>
            <a:ext cx="0" cy="63515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4227B94-9079-48FB-7342-22995FB02C8C}"/>
              </a:ext>
            </a:extLst>
          </p:cNvPr>
          <p:cNvSpPr txBox="1"/>
          <p:nvPr/>
        </p:nvSpPr>
        <p:spPr>
          <a:xfrm>
            <a:off x="739919" y="1548815"/>
            <a:ext cx="8512723" cy="4021101"/>
          </a:xfrm>
          <a:prstGeom prst="rect">
            <a:avLst/>
          </a:prstGeom>
          <a:noFill/>
        </p:spPr>
        <p:txBody>
          <a:bodyPr wrap="square" rtlCol="0">
            <a:spAutoFit/>
          </a:bodyPr>
          <a:lstStyle/>
          <a:p>
            <a:pPr>
              <a:lnSpc>
                <a:spcPct val="200000"/>
              </a:lnSpc>
            </a:pPr>
            <a:r>
              <a:rPr lang="en-US" sz="1600" b="1" dirty="0">
                <a:solidFill>
                  <a:schemeClr val="bg1"/>
                </a:solidFill>
              </a:rPr>
              <a:t>01</a:t>
            </a:r>
            <a:r>
              <a:rPr lang="en-US" sz="1600" b="1" dirty="0">
                <a:solidFill>
                  <a:schemeClr val="accent4"/>
                </a:solidFill>
              </a:rPr>
              <a:t>	</a:t>
            </a:r>
            <a:r>
              <a:rPr lang="en-US" sz="1600" b="1" dirty="0">
                <a:solidFill>
                  <a:schemeClr val="bg1"/>
                </a:solidFill>
              </a:rPr>
              <a:t>Introduction</a:t>
            </a:r>
            <a:endParaRPr lang="en-US" sz="1600" b="1" kern="1200" dirty="0">
              <a:solidFill>
                <a:schemeClr val="bg1"/>
              </a:solidFill>
            </a:endParaRPr>
          </a:p>
          <a:p>
            <a:pPr>
              <a:lnSpc>
                <a:spcPct val="200000"/>
              </a:lnSpc>
            </a:pPr>
            <a:r>
              <a:rPr lang="en-US" sz="1600" b="1" dirty="0">
                <a:solidFill>
                  <a:schemeClr val="bg1"/>
                </a:solidFill>
              </a:rPr>
              <a:t>02</a:t>
            </a:r>
            <a:r>
              <a:rPr lang="en-US" sz="1600" b="1" dirty="0">
                <a:solidFill>
                  <a:schemeClr val="accent4"/>
                </a:solidFill>
              </a:rPr>
              <a:t>	</a:t>
            </a:r>
            <a:r>
              <a:rPr lang="en-US" sz="1600" b="1" dirty="0">
                <a:solidFill>
                  <a:schemeClr val="bg1"/>
                </a:solidFill>
              </a:rPr>
              <a:t>The Emotional Impact of Change</a:t>
            </a:r>
            <a:endParaRPr lang="en-US" altLang="en-US" sz="1600" b="1" dirty="0">
              <a:solidFill>
                <a:schemeClr val="bg1"/>
              </a:solidFill>
              <a:latin typeface="Arial" panose="020B0604020202020204" pitchFamily="34" charset="0"/>
            </a:endParaRPr>
          </a:p>
          <a:p>
            <a:pPr>
              <a:lnSpc>
                <a:spcPct val="200000"/>
              </a:lnSpc>
            </a:pPr>
            <a:r>
              <a:rPr lang="en-US" sz="1600" b="1" dirty="0">
                <a:solidFill>
                  <a:schemeClr val="bg1"/>
                </a:solidFill>
              </a:rPr>
              <a:t>03</a:t>
            </a:r>
            <a:r>
              <a:rPr lang="en-US" sz="1600" b="1" dirty="0">
                <a:solidFill>
                  <a:schemeClr val="accent4"/>
                </a:solidFill>
              </a:rPr>
              <a:t>	</a:t>
            </a:r>
            <a:r>
              <a:rPr lang="en-US" altLang="en-US" sz="1600" b="1" dirty="0">
                <a:solidFill>
                  <a:schemeClr val="bg1"/>
                </a:solidFill>
                <a:latin typeface="Arial" panose="020B0604020202020204" pitchFamily="34" charset="0"/>
              </a:rPr>
              <a:t>Retention Starts with Relevance</a:t>
            </a:r>
            <a:endParaRPr lang="en-US" sz="1600" b="1" kern="1200" dirty="0">
              <a:solidFill>
                <a:schemeClr val="bg1"/>
              </a:solidFill>
            </a:endParaRPr>
          </a:p>
          <a:p>
            <a:pPr>
              <a:lnSpc>
                <a:spcPct val="200000"/>
              </a:lnSpc>
            </a:pPr>
            <a:r>
              <a:rPr lang="en-US" sz="1600" b="1" dirty="0">
                <a:solidFill>
                  <a:schemeClr val="bg1"/>
                </a:solidFill>
              </a:rPr>
              <a:t>04 </a:t>
            </a:r>
            <a:r>
              <a:rPr lang="en-US" sz="1600" b="1" dirty="0">
                <a:solidFill>
                  <a:schemeClr val="accent4"/>
                </a:solidFill>
              </a:rPr>
              <a:t>	</a:t>
            </a:r>
            <a:r>
              <a:rPr lang="en-US" altLang="en-US" sz="1600" b="1" dirty="0">
                <a:solidFill>
                  <a:schemeClr val="bg1"/>
                </a:solidFill>
                <a:latin typeface="Arial" panose="020B0604020202020204" pitchFamily="34" charset="0"/>
              </a:rPr>
              <a:t>Communication as a Retention Tool</a:t>
            </a:r>
            <a:endParaRPr lang="en-US" sz="1600" b="1" kern="1200" dirty="0">
              <a:solidFill>
                <a:schemeClr val="bg1"/>
              </a:solidFill>
            </a:endParaRPr>
          </a:p>
          <a:p>
            <a:pPr>
              <a:lnSpc>
                <a:spcPct val="200000"/>
              </a:lnSpc>
            </a:pPr>
            <a:r>
              <a:rPr lang="en-US" sz="1600" b="1" dirty="0">
                <a:solidFill>
                  <a:schemeClr val="bg1"/>
                </a:solidFill>
              </a:rPr>
              <a:t>05 </a:t>
            </a:r>
            <a:r>
              <a:rPr lang="en-US" sz="1600" b="1" dirty="0">
                <a:solidFill>
                  <a:schemeClr val="accent4"/>
                </a:solidFill>
              </a:rPr>
              <a:t>	</a:t>
            </a:r>
            <a:r>
              <a:rPr lang="en-US" altLang="en-US" sz="1600" b="1" dirty="0">
                <a:solidFill>
                  <a:schemeClr val="bg1"/>
                </a:solidFill>
                <a:latin typeface="Arial" panose="020B0604020202020204" pitchFamily="34" charset="0"/>
              </a:rPr>
              <a:t>Culture of Adaptability</a:t>
            </a:r>
            <a:endParaRPr lang="en-US" sz="1600" b="1" kern="1200" dirty="0">
              <a:solidFill>
                <a:schemeClr val="bg1"/>
              </a:solidFill>
            </a:endParaRPr>
          </a:p>
          <a:p>
            <a:pPr>
              <a:lnSpc>
                <a:spcPct val="200000"/>
              </a:lnSpc>
            </a:pPr>
            <a:r>
              <a:rPr lang="en-US" sz="1600" b="1" dirty="0">
                <a:solidFill>
                  <a:schemeClr val="bg1"/>
                </a:solidFill>
              </a:rPr>
              <a:t>06</a:t>
            </a:r>
            <a:r>
              <a:rPr lang="en-US" sz="1600" b="1" dirty="0">
                <a:solidFill>
                  <a:schemeClr val="accent4"/>
                </a:solidFill>
              </a:rPr>
              <a:t> 	</a:t>
            </a:r>
            <a:r>
              <a:rPr lang="en-US" altLang="en-US" sz="1600" b="1" dirty="0">
                <a:solidFill>
                  <a:schemeClr val="bg1"/>
                </a:solidFill>
                <a:latin typeface="Arial" panose="020B0604020202020204" pitchFamily="34" charset="0"/>
              </a:rPr>
              <a:t>Recognition and Purpose</a:t>
            </a:r>
            <a:endParaRPr lang="en-US" sz="1600" b="1" kern="1200" dirty="0">
              <a:solidFill>
                <a:schemeClr val="bg1"/>
              </a:solidFill>
            </a:endParaRPr>
          </a:p>
          <a:p>
            <a:pPr>
              <a:lnSpc>
                <a:spcPct val="200000"/>
              </a:lnSpc>
            </a:pPr>
            <a:r>
              <a:rPr lang="en-US" sz="1600" b="1" dirty="0">
                <a:solidFill>
                  <a:schemeClr val="bg1"/>
                </a:solidFill>
              </a:rPr>
              <a:t>07</a:t>
            </a:r>
            <a:r>
              <a:rPr lang="en-US" sz="1600" b="1" dirty="0">
                <a:solidFill>
                  <a:schemeClr val="accent4"/>
                </a:solidFill>
              </a:rPr>
              <a:t>	</a:t>
            </a:r>
            <a:r>
              <a:rPr lang="en-US" sz="1600" b="1" dirty="0">
                <a:solidFill>
                  <a:schemeClr val="bg1"/>
                </a:solidFill>
              </a:rPr>
              <a:t>Conclusion</a:t>
            </a:r>
            <a:endParaRPr lang="en-US" sz="1600" kern="1200" dirty="0">
              <a:solidFill>
                <a:schemeClr val="bg1"/>
              </a:solidFill>
            </a:endParaRPr>
          </a:p>
          <a:p>
            <a:pPr>
              <a:lnSpc>
                <a:spcPct val="200000"/>
              </a:lnSpc>
            </a:pPr>
            <a:r>
              <a:rPr lang="en-US" sz="1600" b="1" dirty="0">
                <a:solidFill>
                  <a:schemeClr val="bg1"/>
                </a:solidFill>
              </a:rPr>
              <a:t>08</a:t>
            </a:r>
            <a:r>
              <a:rPr lang="en-US" sz="1600" b="1" dirty="0">
                <a:solidFill>
                  <a:schemeClr val="accent4"/>
                </a:solidFill>
              </a:rPr>
              <a:t> 	</a:t>
            </a:r>
            <a:r>
              <a:rPr lang="en-US" sz="1600" b="1" dirty="0">
                <a:solidFill>
                  <a:schemeClr val="bg1"/>
                </a:solidFill>
              </a:rPr>
              <a:t>Questions? </a:t>
            </a:r>
            <a:endParaRPr lang="en-US" sz="1600" b="0" kern="1200" dirty="0">
              <a:solidFill>
                <a:schemeClr val="bg1"/>
              </a:solidFill>
              <a:latin typeface="Avenir Next LT Pro" panose="020B0504020202020204" pitchFamily="34" charset="77"/>
              <a:ea typeface="+mn-ea"/>
              <a:cs typeface="+mn-cs"/>
            </a:endParaRPr>
          </a:p>
        </p:txBody>
      </p:sp>
    </p:spTree>
    <p:extLst>
      <p:ext uri="{BB962C8B-B14F-4D97-AF65-F5344CB8AC3E}">
        <p14:creationId xmlns:p14="http://schemas.microsoft.com/office/powerpoint/2010/main" val="203331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7053-3CE6-1105-B99D-25A8FB79E9C5}"/>
              </a:ext>
            </a:extLst>
          </p:cNvPr>
          <p:cNvSpPr>
            <a:spLocks noGrp="1"/>
          </p:cNvSpPr>
          <p:nvPr>
            <p:ph type="title"/>
          </p:nvPr>
        </p:nvSpPr>
        <p:spPr>
          <a:xfrm>
            <a:off x="2257842" y="2538233"/>
            <a:ext cx="7676315" cy="1781530"/>
          </a:xfrm>
        </p:spPr>
        <p:txBody>
          <a:bodyPr/>
          <a:lstStyle/>
          <a:p>
            <a:r>
              <a:rPr lang="en-US" dirty="0"/>
              <a:t>Empowering Teams Through Uncertainty and Change</a:t>
            </a:r>
          </a:p>
        </p:txBody>
      </p:sp>
      <p:sp>
        <p:nvSpPr>
          <p:cNvPr id="3" name="Slide Number Placeholder 2">
            <a:extLst>
              <a:ext uri="{FF2B5EF4-FFF2-40B4-BE49-F238E27FC236}">
                <a16:creationId xmlns:a16="http://schemas.microsoft.com/office/drawing/2014/main" id="{379C601E-CB80-FB63-E5DA-49ABEE7B9DFC}"/>
              </a:ext>
            </a:extLst>
          </p:cNvPr>
          <p:cNvSpPr>
            <a:spLocks noGrp="1"/>
          </p:cNvSpPr>
          <p:nvPr>
            <p:ph type="sldNum" sz="quarter" idx="4294967295"/>
          </p:nvPr>
        </p:nvSpPr>
        <p:spPr>
          <a:xfrm>
            <a:off x="12525026" y="6351558"/>
            <a:ext cx="398605" cy="251811"/>
          </a:xfrm>
        </p:spPr>
        <p:txBody>
          <a:bodyPr/>
          <a:lstStyle/>
          <a:p>
            <a:fld id="{6FBD3A9D-2E8B-BF4D-91AD-5C8306BD5E7D}" type="slidenum">
              <a:rPr lang="en-US" smtClean="0"/>
              <a:t>3</a:t>
            </a:fld>
            <a:endParaRPr lang="en-US"/>
          </a:p>
        </p:txBody>
      </p:sp>
    </p:spTree>
    <p:extLst>
      <p:ext uri="{BB962C8B-B14F-4D97-AF65-F5344CB8AC3E}">
        <p14:creationId xmlns:p14="http://schemas.microsoft.com/office/powerpoint/2010/main" val="85686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BFB722-7EBE-4643-E148-7F1C3F77179A}"/>
              </a:ext>
            </a:extLst>
          </p:cNvPr>
          <p:cNvSpPr>
            <a:spLocks noGrp="1"/>
          </p:cNvSpPr>
          <p:nvPr>
            <p:ph sz="half" idx="1"/>
          </p:nvPr>
        </p:nvSpPr>
        <p:spPr>
          <a:xfrm>
            <a:off x="728472" y="1211580"/>
            <a:ext cx="10735056" cy="4434840"/>
          </a:xfrm>
        </p:spPr>
        <p:txBody>
          <a:bodyPr/>
          <a:lstStyle/>
          <a:p>
            <a:endParaRPr lang="en-US" dirty="0"/>
          </a:p>
          <a:p>
            <a:endParaRPr lang="en-US" dirty="0"/>
          </a:p>
          <a:p>
            <a:endParaRPr lang="en-US" dirty="0"/>
          </a:p>
          <a:p>
            <a:pPr marL="0" indent="0">
              <a:buNone/>
            </a:pPr>
            <a:r>
              <a:rPr lang="en-US" dirty="0"/>
              <a:t>Change isn’t a moment—it’s a rhythm. It doesn’t knock politely at the door; it rushes in, reshapes priorities, redefines roles, and asks us to lead differently. Whether it’s organizational shifts, team reassignments, or the quiet churn of voluntary or involuntary exits, we’re not just managing projects—we’re managing motion.</a:t>
            </a:r>
          </a:p>
          <a:p>
            <a:endParaRPr lang="en-US" dirty="0"/>
          </a:p>
        </p:txBody>
      </p:sp>
      <p:sp>
        <p:nvSpPr>
          <p:cNvPr id="3" name="Title 2">
            <a:extLst>
              <a:ext uri="{FF2B5EF4-FFF2-40B4-BE49-F238E27FC236}">
                <a16:creationId xmlns:a16="http://schemas.microsoft.com/office/drawing/2014/main" id="{CC8BAC8A-DBBC-80DB-6F44-C6CCC9234A26}"/>
              </a:ext>
            </a:extLst>
          </p:cNvPr>
          <p:cNvSpPr>
            <a:spLocks noGrp="1"/>
          </p:cNvSpPr>
          <p:nvPr>
            <p:ph type="title"/>
          </p:nvPr>
        </p:nvSpPr>
        <p:spPr>
          <a:xfrm>
            <a:off x="731520" y="377470"/>
            <a:ext cx="10735056" cy="674090"/>
          </a:xfrm>
        </p:spPr>
        <p:txBody>
          <a:bodyPr/>
          <a:lstStyle/>
          <a:p>
            <a:r>
              <a:rPr lang="en-US" dirty="0"/>
              <a:t>Introduction</a:t>
            </a:r>
          </a:p>
        </p:txBody>
      </p:sp>
    </p:spTree>
    <p:extLst>
      <p:ext uri="{BB962C8B-B14F-4D97-AF65-F5344CB8AC3E}">
        <p14:creationId xmlns:p14="http://schemas.microsoft.com/office/powerpoint/2010/main" val="59478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20ED9-68E9-BAD0-DB80-57B441A9F89C}"/>
              </a:ext>
            </a:extLst>
          </p:cNvPr>
          <p:cNvSpPr>
            <a:spLocks noGrp="1"/>
          </p:cNvSpPr>
          <p:nvPr>
            <p:ph type="title"/>
          </p:nvPr>
        </p:nvSpPr>
        <p:spPr>
          <a:xfrm>
            <a:off x="731520" y="377470"/>
            <a:ext cx="10735056" cy="589612"/>
          </a:xfrm>
        </p:spPr>
        <p:txBody>
          <a:bodyPr/>
          <a:lstStyle/>
          <a:p>
            <a:r>
              <a:rPr lang="en-US" dirty="0"/>
              <a:t>The Emotional Impact of Change</a:t>
            </a:r>
            <a:br>
              <a:rPr lang="en-US" dirty="0"/>
            </a:br>
            <a:endParaRPr lang="en-US" dirty="0"/>
          </a:p>
        </p:txBody>
      </p:sp>
      <p:sp>
        <p:nvSpPr>
          <p:cNvPr id="5" name="Rectangle 2">
            <a:extLst>
              <a:ext uri="{FF2B5EF4-FFF2-40B4-BE49-F238E27FC236}">
                <a16:creationId xmlns:a16="http://schemas.microsoft.com/office/drawing/2014/main" id="{0910C02E-CFD3-511C-9E4E-F96A542CD903}"/>
              </a:ext>
            </a:extLst>
          </p:cNvPr>
          <p:cNvSpPr>
            <a:spLocks noGrp="1" noChangeArrowheads="1"/>
          </p:cNvSpPr>
          <p:nvPr>
            <p:ph sz="half" idx="1"/>
          </p:nvPr>
        </p:nvSpPr>
        <p:spPr bwMode="auto">
          <a:xfrm>
            <a:off x="649225" y="957690"/>
            <a:ext cx="10533888" cy="561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ClrTx/>
            </a:pPr>
            <a:r>
              <a:rPr lang="en-US" altLang="en-US" dirty="0"/>
              <a:t>Change creates uncertainty, and uncertainty affects morale. </a:t>
            </a:r>
          </a:p>
          <a:p>
            <a:pPr eaLnBrk="0" fontAlgn="base" hangingPunct="0">
              <a:spcBef>
                <a:spcPct val="0"/>
              </a:spcBef>
              <a:spcAft>
                <a:spcPct val="0"/>
              </a:spcAft>
              <a:buClrTx/>
            </a:pPr>
            <a:endParaRPr lang="en-US" altLang="en-US" dirty="0"/>
          </a:p>
          <a:p>
            <a:pPr eaLnBrk="0" fontAlgn="base" hangingPunct="0">
              <a:spcBef>
                <a:spcPct val="0"/>
              </a:spcBef>
              <a:spcAft>
                <a:spcPct val="0"/>
              </a:spcAft>
              <a:buClrTx/>
            </a:pPr>
            <a:r>
              <a:rPr lang="en-US" altLang="en-US" dirty="0"/>
              <a:t>PMs must recognize emotional signals—burnout, disengagement, withdrawal—and respond with empathy. </a:t>
            </a:r>
          </a:p>
          <a:p>
            <a:pPr eaLnBrk="0" fontAlgn="base" hangingPunct="0">
              <a:spcBef>
                <a:spcPct val="0"/>
              </a:spcBef>
              <a:spcAft>
                <a:spcPct val="0"/>
              </a:spcAft>
              <a:buClrTx/>
            </a:pPr>
            <a:endParaRPr lang="en-US" altLang="en-US" dirty="0"/>
          </a:p>
          <a:p>
            <a:pPr eaLnBrk="0" fontAlgn="base" hangingPunct="0">
              <a:spcBef>
                <a:spcPct val="0"/>
              </a:spcBef>
              <a:spcAft>
                <a:spcPct val="0"/>
              </a:spcAft>
              <a:buClrTx/>
            </a:pPr>
            <a:r>
              <a:rPr lang="en-US" altLang="en-US" dirty="0"/>
              <a:t>Engagement starts with acknowledgment: people want to feel seen and heard.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p>
          <a:p>
            <a:r>
              <a:rPr lang="en-US" dirty="0"/>
              <a:t>Example:</a:t>
            </a:r>
            <a:br>
              <a:rPr lang="en-US" dirty="0"/>
            </a:br>
            <a:r>
              <a:rPr lang="en-US" dirty="0"/>
              <a:t>During a major reorg, a senior PM noticed her team’s productivity dip—not because of workload, but because of anxiety. Instead of pushing harder, she paused the sprint and held a “pulse check” meeting. No agenda, just space to talk. Several developers admitted they were worried about losing their jobs. That conversation led to clarity from leadership and a morale boost across the team.</a:t>
            </a:r>
          </a:p>
          <a:p>
            <a:r>
              <a:rPr lang="en-US" dirty="0"/>
              <a:t>Takeaway: Emotional awareness isn’t soft—it’s strategic. A 30-minute check-in can save weeks of disengagement.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319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A0727B-1023-10C6-8EEA-EE97111CF085}"/>
              </a:ext>
            </a:extLst>
          </p:cNvPr>
          <p:cNvSpPr>
            <a:spLocks noGrp="1"/>
          </p:cNvSpPr>
          <p:nvPr>
            <p:ph sz="half" idx="1"/>
          </p:nvPr>
        </p:nvSpPr>
        <p:spPr>
          <a:xfrm>
            <a:off x="725424" y="1052879"/>
            <a:ext cx="10735056" cy="4434840"/>
          </a:xfrm>
        </p:spPr>
        <p:txBody>
          <a:bodyPr/>
          <a:lstStyle/>
          <a:p>
            <a:pPr eaLnBrk="0" fontAlgn="base" hangingPunct="0">
              <a:spcBef>
                <a:spcPct val="0"/>
              </a:spcBef>
              <a:spcAft>
                <a:spcPct val="0"/>
              </a:spcAft>
              <a:buClrTx/>
            </a:pPr>
            <a:r>
              <a:rPr lang="en-US" dirty="0"/>
              <a:t>Retention isn’t just about keeping people—it’s about keeping their energy, creativity, and commitment. And relevance is the fuel.</a:t>
            </a:r>
          </a:p>
          <a:p>
            <a:pPr marL="0" lvl="0" indent="0" eaLnBrk="0" fontAlgn="base" hangingPunct="0">
              <a:spcBef>
                <a:spcPct val="0"/>
              </a:spcBef>
              <a:spcAft>
                <a:spcPct val="0"/>
              </a:spcAft>
              <a:buClrTx/>
              <a:buFontTx/>
              <a:buChar char="•"/>
            </a:pPr>
            <a:endParaRPr lang="en-US" altLang="en-US" dirty="0"/>
          </a:p>
          <a:p>
            <a:pPr eaLnBrk="0" fontAlgn="base" hangingPunct="0">
              <a:spcBef>
                <a:spcPct val="0"/>
              </a:spcBef>
              <a:spcAft>
                <a:spcPct val="0"/>
              </a:spcAft>
              <a:buClrTx/>
            </a:pPr>
            <a:r>
              <a:rPr lang="en-US" altLang="en-US" dirty="0"/>
              <a:t>People stay where they feel they’re growing. Growth isn’t just promotions – it’s purposeful stretch, visible progress, and personal meaning. </a:t>
            </a:r>
          </a:p>
          <a:p>
            <a:pPr marL="0" lvl="0" indent="0" eaLnBrk="0" fontAlgn="base" hangingPunct="0">
              <a:spcBef>
                <a:spcPct val="0"/>
              </a:spcBef>
              <a:spcAft>
                <a:spcPct val="0"/>
              </a:spcAft>
              <a:buClrTx/>
              <a:buFontTx/>
              <a:buChar char="•"/>
            </a:pPr>
            <a:endParaRPr lang="en-US" altLang="en-US" dirty="0"/>
          </a:p>
          <a:p>
            <a:pPr marL="0" lvl="0" indent="0" eaLnBrk="0" fontAlgn="base" hangingPunct="0">
              <a:spcBef>
                <a:spcPct val="0"/>
              </a:spcBef>
              <a:spcAft>
                <a:spcPct val="0"/>
              </a:spcAft>
              <a:buClrTx/>
              <a:buFontTx/>
              <a:buChar char="•"/>
            </a:pPr>
            <a:endParaRPr lang="en-US" dirty="0"/>
          </a:p>
          <a:p>
            <a:r>
              <a:rPr lang="en-US" dirty="0"/>
              <a:t>Example:</a:t>
            </a:r>
            <a:br>
              <a:rPr lang="en-US" dirty="0"/>
            </a:br>
            <a:r>
              <a:rPr lang="en-US" dirty="0"/>
              <a:t>One of my PMs noticed one of their engineers was disengaging. Instead of assigning more tasks, they invited the developer to co-lead a technical working session with the customer. They lit up. Turns out, they wanted more exposure, more responsibility — not more tasks to configure. That one opportunity led to more and more opportunities and responsibility which led to their promotion six months later.</a:t>
            </a:r>
          </a:p>
          <a:p>
            <a:r>
              <a:rPr lang="en-US" dirty="0"/>
              <a:t>Takeaway: People don’t leave jobs—they leave stagnation. Growth is the best retention strategy. And there is growth certainly during change.</a:t>
            </a:r>
          </a:p>
          <a:p>
            <a:pPr marL="0" lvl="0" indent="0" eaLnBrk="0" fontAlgn="base" hangingPunct="0">
              <a:spcBef>
                <a:spcPct val="0"/>
              </a:spcBef>
              <a:spcAft>
                <a:spcPct val="0"/>
              </a:spcAft>
              <a:buClrTx/>
              <a:buFontTx/>
              <a:buChar char="•"/>
            </a:pPr>
            <a:endParaRPr lang="en-US" dirty="0"/>
          </a:p>
        </p:txBody>
      </p:sp>
      <p:sp>
        <p:nvSpPr>
          <p:cNvPr id="3" name="Title 2">
            <a:extLst>
              <a:ext uri="{FF2B5EF4-FFF2-40B4-BE49-F238E27FC236}">
                <a16:creationId xmlns:a16="http://schemas.microsoft.com/office/drawing/2014/main" id="{3CFA67A7-C070-E36C-332D-6C795A89C80D}"/>
              </a:ext>
            </a:extLst>
          </p:cNvPr>
          <p:cNvSpPr>
            <a:spLocks noGrp="1"/>
          </p:cNvSpPr>
          <p:nvPr>
            <p:ph type="title"/>
          </p:nvPr>
        </p:nvSpPr>
        <p:spPr>
          <a:xfrm>
            <a:off x="731520" y="377470"/>
            <a:ext cx="10735056" cy="675409"/>
          </a:xfrm>
        </p:spPr>
        <p:txBody>
          <a:bodyPr/>
          <a:lstStyle/>
          <a:p>
            <a:r>
              <a:rPr lang="en-US" altLang="en-US" dirty="0"/>
              <a:t>Retention Starts with Relevance</a:t>
            </a:r>
            <a:endParaRPr lang="en-US" dirty="0"/>
          </a:p>
        </p:txBody>
      </p:sp>
    </p:spTree>
    <p:extLst>
      <p:ext uri="{BB962C8B-B14F-4D97-AF65-F5344CB8AC3E}">
        <p14:creationId xmlns:p14="http://schemas.microsoft.com/office/powerpoint/2010/main" val="274839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B343EC-87D8-4F2B-0ACC-76CB29825D51}"/>
              </a:ext>
            </a:extLst>
          </p:cNvPr>
          <p:cNvSpPr>
            <a:spLocks noGrp="1"/>
          </p:cNvSpPr>
          <p:nvPr>
            <p:ph sz="half" idx="1"/>
          </p:nvPr>
        </p:nvSpPr>
        <p:spPr>
          <a:xfrm>
            <a:off x="731520" y="1187777"/>
            <a:ext cx="10735056" cy="5002711"/>
          </a:xfrm>
        </p:spPr>
        <p:txBody>
          <a:bodyPr/>
          <a:lstStyle/>
          <a:p>
            <a:pPr eaLnBrk="0" fontAlgn="base" hangingPunct="0">
              <a:spcBef>
                <a:spcPct val="0"/>
              </a:spcBef>
              <a:spcAft>
                <a:spcPct val="0"/>
              </a:spcAft>
              <a:buClrTx/>
            </a:pPr>
            <a:r>
              <a:rPr lang="en-US" altLang="en-US" dirty="0"/>
              <a:t>Transparent communication builds trust. </a:t>
            </a:r>
          </a:p>
          <a:p>
            <a:pPr lvl="1" eaLnBrk="0" fontAlgn="base" hangingPunct="0">
              <a:spcBef>
                <a:spcPct val="0"/>
              </a:spcBef>
              <a:spcAft>
                <a:spcPct val="0"/>
              </a:spcAft>
              <a:buClrTx/>
            </a:pPr>
            <a:r>
              <a:rPr lang="en-US" altLang="en-US" dirty="0"/>
              <a:t>Regular check-ins, feedback loops, and shared wins keep teams aligned and invested. </a:t>
            </a:r>
          </a:p>
          <a:p>
            <a:pPr lvl="1" eaLnBrk="0" fontAlgn="base" hangingPunct="0">
              <a:spcBef>
                <a:spcPct val="0"/>
              </a:spcBef>
              <a:spcAft>
                <a:spcPct val="0"/>
              </a:spcAft>
              <a:buClrTx/>
            </a:pPr>
            <a:r>
              <a:rPr lang="en-US" altLang="en-US" dirty="0"/>
              <a:t>Celebrating contributions - regular shoutouts, feedback and recognition make people feel seen.</a:t>
            </a:r>
          </a:p>
          <a:p>
            <a:pPr lvl="1" eaLnBrk="0" fontAlgn="base" hangingPunct="0">
              <a:spcBef>
                <a:spcPct val="0"/>
              </a:spcBef>
              <a:spcAft>
                <a:spcPct val="0"/>
              </a:spcAft>
              <a:buClrTx/>
            </a:pPr>
            <a:r>
              <a:rPr lang="en-US" altLang="en-US" dirty="0"/>
              <a:t>Connect work to purpose – updates that tie tasks to bigger goals help people understand why their work matters. </a:t>
            </a:r>
          </a:p>
          <a:p>
            <a:pPr lvl="1" eaLnBrk="0" fontAlgn="base" hangingPunct="0">
              <a:spcBef>
                <a:spcPct val="0"/>
              </a:spcBef>
              <a:spcAft>
                <a:spcPct val="0"/>
              </a:spcAft>
              <a:buClrTx/>
            </a:pPr>
            <a:r>
              <a:rPr lang="en-US" altLang="en-US" dirty="0"/>
              <a:t>Invite participation – open forums, Q&amp;As and check-ins show that voices are heard and ideas matter. </a:t>
            </a:r>
          </a:p>
          <a:p>
            <a:pPr eaLnBrk="0" fontAlgn="base" hangingPunct="0">
              <a:spcBef>
                <a:spcPct val="0"/>
              </a:spcBef>
              <a:spcAft>
                <a:spcPct val="0"/>
              </a:spcAft>
              <a:buClrTx/>
            </a:pPr>
            <a:endParaRPr lang="en-US" altLang="en-US" dirty="0"/>
          </a:p>
          <a:p>
            <a:pPr eaLnBrk="0" fontAlgn="base" hangingPunct="0">
              <a:spcBef>
                <a:spcPct val="0"/>
              </a:spcBef>
              <a:spcAft>
                <a:spcPct val="0"/>
              </a:spcAft>
              <a:buClrTx/>
            </a:pPr>
            <a:r>
              <a:rPr lang="en-US" altLang="en-US" dirty="0"/>
              <a:t>Silence breeds disengagement—so speak often and listen more. </a:t>
            </a:r>
          </a:p>
          <a:p>
            <a:pPr marL="0" lvl="0" indent="0" eaLnBrk="0" fontAlgn="base" hangingPunct="0">
              <a:spcBef>
                <a:spcPct val="0"/>
              </a:spcBef>
              <a:spcAft>
                <a:spcPct val="0"/>
              </a:spcAft>
              <a:buClrTx/>
              <a:buFontTx/>
              <a:buChar char="•"/>
            </a:pPr>
            <a:endParaRPr lang="en-US" altLang="en-US" dirty="0"/>
          </a:p>
          <a:p>
            <a:r>
              <a:rPr lang="en-US" dirty="0"/>
              <a:t>Example:</a:t>
            </a:r>
            <a:br>
              <a:rPr lang="en-US" dirty="0"/>
            </a:br>
            <a:r>
              <a:rPr lang="en-US" dirty="0"/>
              <a:t>A PM managing a hybrid team started a weekly “Friday Wins” email. It highlighted small victories, personal shout-outs, and team milestones. Over time, team members began contributing their own wins and engagement rose within the team.</a:t>
            </a:r>
          </a:p>
          <a:p>
            <a:r>
              <a:rPr lang="en-US" dirty="0"/>
              <a:t>Takeaway: Communication isn’t just about updates—it’s about connection. Recognition builds loyalty.</a:t>
            </a:r>
          </a:p>
          <a:p>
            <a:pPr marL="0" lvl="0" indent="0" eaLnBrk="0" fontAlgn="base" hangingPunct="0">
              <a:spcBef>
                <a:spcPct val="0"/>
              </a:spcBef>
              <a:spcAft>
                <a:spcPct val="0"/>
              </a:spcAft>
              <a:buClrTx/>
              <a:buFontTx/>
              <a:buChar char="•"/>
            </a:pPr>
            <a:endParaRPr lang="en-US" altLang="en-US" dirty="0">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B577AFAD-D5F6-42DF-E229-6DD9B040CC41}"/>
              </a:ext>
            </a:extLst>
          </p:cNvPr>
          <p:cNvSpPr>
            <a:spLocks noGrp="1"/>
          </p:cNvSpPr>
          <p:nvPr>
            <p:ph type="title"/>
          </p:nvPr>
        </p:nvSpPr>
        <p:spPr>
          <a:xfrm>
            <a:off x="731520" y="377470"/>
            <a:ext cx="10735056" cy="536930"/>
          </a:xfrm>
        </p:spPr>
        <p:txBody>
          <a:bodyPr/>
          <a:lstStyle/>
          <a:p>
            <a:r>
              <a:rPr lang="en-US" altLang="en-US" dirty="0"/>
              <a:t>Communication as a Retention Tool</a:t>
            </a:r>
            <a:endParaRPr lang="en-US" dirty="0"/>
          </a:p>
        </p:txBody>
      </p:sp>
    </p:spTree>
    <p:extLst>
      <p:ext uri="{BB962C8B-B14F-4D97-AF65-F5344CB8AC3E}">
        <p14:creationId xmlns:p14="http://schemas.microsoft.com/office/powerpoint/2010/main" val="267358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D20A5-38E4-509E-62FA-228E9E10BA3C}"/>
              </a:ext>
            </a:extLst>
          </p:cNvPr>
          <p:cNvSpPr>
            <a:spLocks noGrp="1"/>
          </p:cNvSpPr>
          <p:nvPr>
            <p:ph sz="half" idx="1"/>
          </p:nvPr>
        </p:nvSpPr>
        <p:spPr>
          <a:xfrm>
            <a:off x="728472" y="1062306"/>
            <a:ext cx="10735056" cy="5539662"/>
          </a:xfrm>
        </p:spPr>
        <p:txBody>
          <a:bodyPr/>
          <a:lstStyle/>
          <a:p>
            <a:pPr eaLnBrk="0" fontAlgn="base" hangingPunct="0">
              <a:spcBef>
                <a:spcPct val="0"/>
              </a:spcBef>
              <a:spcAft>
                <a:spcPct val="0"/>
              </a:spcAft>
              <a:buClrTx/>
            </a:pPr>
            <a:r>
              <a:rPr lang="en-US" altLang="en-US" sz="1600" dirty="0"/>
              <a:t>Model flexibility and resilience in your own leadership – lead by example, stay calm under pressure, and strive for openness. Example: This change was unexpected, but we’ll stay focused on what we can control and support each other through it. Change can be different for everyone, it can be change in management, change in teammates, change in your life. </a:t>
            </a:r>
          </a:p>
          <a:p>
            <a:pPr marL="0" lvl="0" eaLnBrk="0" fontAlgn="base" hangingPunct="0">
              <a:spcBef>
                <a:spcPct val="0"/>
              </a:spcBef>
              <a:spcAft>
                <a:spcPct val="0"/>
              </a:spcAft>
              <a:buClrTx/>
              <a:buFontTx/>
              <a:buChar char="•"/>
            </a:pPr>
            <a:endParaRPr lang="en-US" altLang="en-US" sz="1600" dirty="0"/>
          </a:p>
          <a:p>
            <a:pPr eaLnBrk="0" fontAlgn="base" hangingPunct="0">
              <a:spcBef>
                <a:spcPct val="0"/>
              </a:spcBef>
              <a:spcAft>
                <a:spcPct val="0"/>
              </a:spcAft>
              <a:buClrTx/>
            </a:pPr>
            <a:r>
              <a:rPr lang="en-US" altLang="en-US" sz="1600" dirty="0"/>
              <a:t>Celebrate experimentation and learning from failure – encourage smart risks and normalize setbacks as part of the growth. Example: That cutover may not have been successful but let’s take what we learned from it and move forward. </a:t>
            </a:r>
          </a:p>
          <a:p>
            <a:pPr marL="0" lvl="0" eaLnBrk="0" fontAlgn="base" hangingPunct="0">
              <a:spcBef>
                <a:spcPct val="0"/>
              </a:spcBef>
              <a:spcAft>
                <a:spcPct val="0"/>
              </a:spcAft>
              <a:buClrTx/>
              <a:buFontTx/>
              <a:buChar char="•"/>
            </a:pPr>
            <a:endParaRPr lang="en-US" altLang="en-US" sz="1600" dirty="0"/>
          </a:p>
          <a:p>
            <a:pPr eaLnBrk="0" fontAlgn="base" hangingPunct="0">
              <a:spcBef>
                <a:spcPct val="0"/>
              </a:spcBef>
              <a:spcAft>
                <a:spcPct val="0"/>
              </a:spcAft>
              <a:buClrTx/>
            </a:pPr>
            <a:r>
              <a:rPr lang="en-US" altLang="en-US" sz="1600" dirty="0"/>
              <a:t>Create psychological safety so teams feel empowered to adapt – make it safe to speak up, ask questions and challenge assumptions. Example: When you’re meeting with your team and reviewing a challenge or plan, ask the team for their opinion. Tell them - If you’re unsure, or disagree, say so. We need every perspective right now. We can’t have a team member say after the fact, that they didn’t think that was the right solution but were afraid to speak up, we need them to feel safe in speaking up and voicing their opinions.</a:t>
            </a:r>
          </a:p>
          <a:p>
            <a:pPr marL="0" lvl="0" eaLnBrk="0" fontAlgn="base" hangingPunct="0">
              <a:spcBef>
                <a:spcPct val="0"/>
              </a:spcBef>
              <a:spcAft>
                <a:spcPct val="0"/>
              </a:spcAft>
              <a:buClrTx/>
              <a:buFontTx/>
              <a:buChar char="•"/>
            </a:pPr>
            <a:endParaRPr lang="en-US" altLang="en-US" sz="1600" dirty="0"/>
          </a:p>
          <a:p>
            <a:pPr eaLnBrk="0" fontAlgn="base" hangingPunct="0">
              <a:spcBef>
                <a:spcPct val="0"/>
              </a:spcBef>
              <a:spcAft>
                <a:spcPct val="0"/>
              </a:spcAft>
              <a:buClrTx/>
            </a:pPr>
            <a:r>
              <a:rPr lang="en-US" sz="1600" dirty="0"/>
              <a:t>Example:</a:t>
            </a:r>
            <a:br>
              <a:rPr lang="en-US" sz="1600" dirty="0"/>
            </a:br>
            <a:r>
              <a:rPr lang="en-US" sz="1600" dirty="0"/>
              <a:t>When a client changed scope mid-project, a PM invited the team to a “rebuild sprint” where everyone could suggest new approaches. An engineer proposed a solution that cut delivery time by 20%. The PM implemented it and publicly credited the engineer.</a:t>
            </a:r>
          </a:p>
          <a:p>
            <a:pPr eaLnBrk="0" fontAlgn="base" hangingPunct="0">
              <a:spcBef>
                <a:spcPct val="0"/>
              </a:spcBef>
              <a:spcAft>
                <a:spcPct val="0"/>
              </a:spcAft>
              <a:buClrTx/>
            </a:pPr>
            <a:r>
              <a:rPr lang="en-US" sz="1600" dirty="0"/>
              <a:t>Takeaway: Adaptability thrives in safe environments. When people feel heard, they innovate.</a:t>
            </a:r>
          </a:p>
          <a:p>
            <a:pPr marL="0" lvl="0" eaLnBrk="0" fontAlgn="base" hangingPunct="0">
              <a:spcBef>
                <a:spcPct val="0"/>
              </a:spcBef>
              <a:spcAft>
                <a:spcPct val="0"/>
              </a:spcAft>
              <a:buClrTx/>
              <a:buFontTx/>
              <a:buChar char="•"/>
            </a:pPr>
            <a:endParaRPr lang="en-US" altLang="en-US" dirty="0"/>
          </a:p>
          <a:p>
            <a:pPr marL="0" lvl="0" indent="0" eaLnBrk="0" fontAlgn="base" hangingPunct="0">
              <a:spcBef>
                <a:spcPct val="0"/>
              </a:spcBef>
              <a:spcAft>
                <a:spcPct val="0"/>
              </a:spcAft>
              <a:buClrTx/>
              <a:buFontTx/>
              <a:buChar char="•"/>
            </a:pPr>
            <a:endParaRPr lang="en-US" dirty="0">
              <a:latin typeface="Arial" panose="020B0604020202020204" pitchFamily="34" charset="0"/>
            </a:endParaRPr>
          </a:p>
          <a:p>
            <a:pPr marL="0" lvl="0" indent="0" eaLnBrk="0" fontAlgn="base" hangingPunct="0">
              <a:spcBef>
                <a:spcPct val="0"/>
              </a:spcBef>
              <a:spcAft>
                <a:spcPct val="0"/>
              </a:spcAft>
              <a:buClrTx/>
              <a:buFontTx/>
              <a:buChar char="•"/>
            </a:pPr>
            <a:endParaRPr lang="en-US" dirty="0"/>
          </a:p>
        </p:txBody>
      </p:sp>
      <p:sp>
        <p:nvSpPr>
          <p:cNvPr id="3" name="Title 2">
            <a:extLst>
              <a:ext uri="{FF2B5EF4-FFF2-40B4-BE49-F238E27FC236}">
                <a16:creationId xmlns:a16="http://schemas.microsoft.com/office/drawing/2014/main" id="{C06312AF-1E4A-1F5D-C2B4-59222640CC68}"/>
              </a:ext>
            </a:extLst>
          </p:cNvPr>
          <p:cNvSpPr>
            <a:spLocks noGrp="1"/>
          </p:cNvSpPr>
          <p:nvPr>
            <p:ph type="title"/>
          </p:nvPr>
        </p:nvSpPr>
        <p:spPr>
          <a:xfrm>
            <a:off x="731520" y="377470"/>
            <a:ext cx="10735056" cy="527786"/>
          </a:xfrm>
        </p:spPr>
        <p:txBody>
          <a:bodyPr/>
          <a:lstStyle/>
          <a:p>
            <a:r>
              <a:rPr lang="en-US" altLang="en-US" dirty="0"/>
              <a:t>Culture of Adaptability</a:t>
            </a:r>
            <a:endParaRPr lang="en-US" dirty="0"/>
          </a:p>
        </p:txBody>
      </p:sp>
    </p:spTree>
    <p:extLst>
      <p:ext uri="{BB962C8B-B14F-4D97-AF65-F5344CB8AC3E}">
        <p14:creationId xmlns:p14="http://schemas.microsoft.com/office/powerpoint/2010/main" val="428419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6BAA9E-EA1E-01C8-D2CF-36AD167BB685}"/>
              </a:ext>
            </a:extLst>
          </p:cNvPr>
          <p:cNvSpPr>
            <a:spLocks noGrp="1"/>
          </p:cNvSpPr>
          <p:nvPr>
            <p:ph sz="half" idx="1"/>
          </p:nvPr>
        </p:nvSpPr>
        <p:spPr>
          <a:xfrm>
            <a:off x="728472" y="1034026"/>
            <a:ext cx="10735056" cy="5037590"/>
          </a:xfrm>
        </p:spPr>
        <p:txBody>
          <a:bodyPr/>
          <a:lstStyle/>
          <a:p>
            <a:pPr eaLnBrk="0" fontAlgn="base" hangingPunct="0">
              <a:spcBef>
                <a:spcPct val="0"/>
              </a:spcBef>
              <a:spcAft>
                <a:spcPct val="0"/>
              </a:spcAft>
              <a:buClrTx/>
            </a:pPr>
            <a:r>
              <a:rPr lang="en-US" altLang="en-US" dirty="0"/>
              <a:t>Recognition isn’t just about rewards—it’s about relevance – when people feel seen for the right things, they reconnect with why their work matters.  </a:t>
            </a:r>
          </a:p>
          <a:p>
            <a:pPr marL="0" lvl="0" indent="0" eaLnBrk="0" fontAlgn="base" hangingPunct="0">
              <a:spcBef>
                <a:spcPct val="0"/>
              </a:spcBef>
              <a:spcAft>
                <a:spcPct val="0"/>
              </a:spcAft>
              <a:buClrTx/>
              <a:buFontTx/>
              <a:buChar char="•"/>
            </a:pPr>
            <a:endParaRPr lang="en-US" altLang="en-US" dirty="0"/>
          </a:p>
          <a:p>
            <a:pPr eaLnBrk="0" fontAlgn="base" hangingPunct="0">
              <a:spcBef>
                <a:spcPct val="0"/>
              </a:spcBef>
              <a:spcAft>
                <a:spcPct val="0"/>
              </a:spcAft>
              <a:buClrTx/>
            </a:pPr>
            <a:r>
              <a:rPr lang="en-US" altLang="en-US" dirty="0"/>
              <a:t>Tie individual contributions to the bigger picture – recognition becomes powerful when it links effort to impact, especially during uncertainty. </a:t>
            </a:r>
          </a:p>
          <a:p>
            <a:pPr marL="0" lvl="0" indent="0" eaLnBrk="0" fontAlgn="base" hangingPunct="0">
              <a:spcBef>
                <a:spcPct val="0"/>
              </a:spcBef>
              <a:spcAft>
                <a:spcPct val="0"/>
              </a:spcAft>
              <a:buClrTx/>
              <a:buFontTx/>
              <a:buChar char="•"/>
            </a:pPr>
            <a:endParaRPr lang="en-US" altLang="en-US" dirty="0"/>
          </a:p>
          <a:p>
            <a:pPr eaLnBrk="0" fontAlgn="base" hangingPunct="0">
              <a:spcBef>
                <a:spcPct val="0"/>
              </a:spcBef>
              <a:spcAft>
                <a:spcPct val="0"/>
              </a:spcAft>
              <a:buClrTx/>
            </a:pPr>
            <a:r>
              <a:rPr lang="en-US" altLang="en-US" dirty="0"/>
              <a:t>Purpose-driven teams are more likely to stay engaged and loyal when people understand how their role supports the mission, they’re more resilient, motivated, and proud.</a:t>
            </a:r>
          </a:p>
          <a:p>
            <a:pPr marL="0" lvl="0" indent="0" eaLnBrk="0" fontAlgn="base" hangingPunct="0">
              <a:spcBef>
                <a:spcPct val="0"/>
              </a:spcBef>
              <a:spcAft>
                <a:spcPct val="0"/>
              </a:spcAft>
              <a:buClrTx/>
              <a:buFontTx/>
              <a:buChar char="•"/>
            </a:pPr>
            <a:endParaRPr lang="en-US" altLang="en-US" dirty="0"/>
          </a:p>
          <a:p>
            <a:pPr marL="0" lvl="0" indent="0" eaLnBrk="0" fontAlgn="base" hangingPunct="0">
              <a:spcBef>
                <a:spcPct val="0"/>
              </a:spcBef>
              <a:spcAft>
                <a:spcPct val="0"/>
              </a:spcAft>
              <a:buClrTx/>
              <a:buFontTx/>
              <a:buChar char="•"/>
            </a:pPr>
            <a:endParaRPr lang="en-US" altLang="en-US" dirty="0"/>
          </a:p>
          <a:p>
            <a:r>
              <a:rPr lang="en-US" dirty="0"/>
              <a:t>Examples:</a:t>
            </a:r>
            <a:br>
              <a:rPr lang="en-US" dirty="0"/>
            </a:br>
            <a:r>
              <a:rPr lang="en-US" dirty="0"/>
              <a:t>A PM leading a sustainability project made sure every team member understood how their work contributed to reducing carbon emissions. They tied each milestone to a real-world impact—like “this dashboard helps cut 2 tons of CO₂ annually.” Team members reported higher job satisfaction and pride in their work.</a:t>
            </a:r>
          </a:p>
          <a:p>
            <a:r>
              <a:rPr lang="en-US" dirty="0"/>
              <a:t>Takeaway: Purpose isn’t abstract—it’s personal. When people see the “why,” they stay for the “how.”</a:t>
            </a:r>
          </a:p>
          <a:p>
            <a:pPr marL="0" lvl="0" indent="0" eaLnBrk="0" fontAlgn="base" hangingPunct="0">
              <a:spcBef>
                <a:spcPct val="0"/>
              </a:spcBef>
              <a:spcAft>
                <a:spcPct val="0"/>
              </a:spcAft>
              <a:buClrTx/>
              <a:buFontTx/>
              <a:buChar char="•"/>
            </a:pPr>
            <a:endParaRPr lang="en-US" altLang="en-US" dirty="0"/>
          </a:p>
          <a:p>
            <a:endParaRPr lang="en-US" dirty="0"/>
          </a:p>
        </p:txBody>
      </p:sp>
      <p:sp>
        <p:nvSpPr>
          <p:cNvPr id="3" name="Title 2">
            <a:extLst>
              <a:ext uri="{FF2B5EF4-FFF2-40B4-BE49-F238E27FC236}">
                <a16:creationId xmlns:a16="http://schemas.microsoft.com/office/drawing/2014/main" id="{CFA2E609-F1C0-0509-60E8-8CB43BFFB74E}"/>
              </a:ext>
            </a:extLst>
          </p:cNvPr>
          <p:cNvSpPr>
            <a:spLocks noGrp="1"/>
          </p:cNvSpPr>
          <p:nvPr>
            <p:ph type="title"/>
          </p:nvPr>
        </p:nvSpPr>
        <p:spPr>
          <a:xfrm>
            <a:off x="731520" y="377470"/>
            <a:ext cx="10735056" cy="527786"/>
          </a:xfrm>
        </p:spPr>
        <p:txBody>
          <a:bodyPr/>
          <a:lstStyle/>
          <a:p>
            <a:r>
              <a:rPr lang="en-US" altLang="en-US" dirty="0"/>
              <a:t>Recognition and Purpose</a:t>
            </a:r>
            <a:endParaRPr lang="en-US" dirty="0"/>
          </a:p>
        </p:txBody>
      </p:sp>
    </p:spTree>
    <p:extLst>
      <p:ext uri="{BB962C8B-B14F-4D97-AF65-F5344CB8AC3E}">
        <p14:creationId xmlns:p14="http://schemas.microsoft.com/office/powerpoint/2010/main" val="1097229395"/>
      </p:ext>
    </p:extLst>
  </p:cSld>
  <p:clrMapOvr>
    <a:masterClrMapping/>
  </p:clrMapOvr>
</p:sld>
</file>

<file path=ppt/theme/theme1.xml><?xml version="1.0" encoding="utf-8"?>
<a:theme xmlns:a="http://schemas.openxmlformats.org/drawingml/2006/main" name="C1 2025">
  <a:themeElements>
    <a:clrScheme name="C1 Colors">
      <a:dk1>
        <a:srgbClr val="000000"/>
      </a:dk1>
      <a:lt1>
        <a:srgbClr val="FFFFFF"/>
      </a:lt1>
      <a:dk2>
        <a:srgbClr val="0E2841"/>
      </a:dk2>
      <a:lt2>
        <a:srgbClr val="E8E8E8"/>
      </a:lt2>
      <a:accent1>
        <a:srgbClr val="2A66E6"/>
      </a:accent1>
      <a:accent2>
        <a:srgbClr val="C6307D"/>
      </a:accent2>
      <a:accent3>
        <a:srgbClr val="EDA93B"/>
      </a:accent3>
      <a:accent4>
        <a:srgbClr val="57BDBF"/>
      </a:accent4>
      <a:accent5>
        <a:srgbClr val="F989FF"/>
      </a:accent5>
      <a:accent6>
        <a:srgbClr val="2A66E6"/>
      </a:accent6>
      <a:hlink>
        <a:srgbClr val="2A66E6"/>
      </a:hlink>
      <a:folHlink>
        <a:srgbClr val="2A66E6"/>
      </a:folHlink>
    </a:clrScheme>
    <a:fontScheme name="Avenir Next LT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c35793-3388-45fe-bcc8-e2cbd033fa0e" xsi:nil="true"/>
    <lcf76f155ced4ddcb4097134ff3c332f xmlns="209a5964-4faa-4c65-b5d1-1cec822e14f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E9AD6DCD707641AF498E0F9E3AC3B1" ma:contentTypeVersion="18" ma:contentTypeDescription="Create a new document." ma:contentTypeScope="" ma:versionID="1e43905ed105ff357dedc8f42363eb9c">
  <xsd:schema xmlns:xsd="http://www.w3.org/2001/XMLSchema" xmlns:xs="http://www.w3.org/2001/XMLSchema" xmlns:p="http://schemas.microsoft.com/office/2006/metadata/properties" xmlns:ns2="209a5964-4faa-4c65-b5d1-1cec822e14fa" xmlns:ns3="d0c35793-3388-45fe-bcc8-e2cbd033fa0e" targetNamespace="http://schemas.microsoft.com/office/2006/metadata/properties" ma:root="true" ma:fieldsID="b6ff555cc573c095f1c6886ee69ffc6b" ns2:_="" ns3:_="">
    <xsd:import namespace="209a5964-4faa-4c65-b5d1-1cec822e14fa"/>
    <xsd:import namespace="d0c35793-3388-45fe-bcc8-e2cbd033fa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a5964-4faa-4c65-b5d1-1cec822e14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5415d9e-36b3-4da8-939f-ab1f62cbdf14"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35793-3388-45fe-bcc8-e2cbd033fa0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f5f7826-1610-4151-add3-d048475c579c}" ma:internalName="TaxCatchAll" ma:showField="CatchAllData" ma:web="359cafc4-0ab0-4363-b7b5-42682e83b1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90A127-1ADF-4C33-815A-9937136749FE}">
  <ds:schemaRef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http://purl.org/dc/terms/"/>
    <ds:schemaRef ds:uri="209a5964-4faa-4c65-b5d1-1cec822e14fa"/>
    <ds:schemaRef ds:uri="http://purl.org/dc/dcmitype/"/>
    <ds:schemaRef ds:uri="d0c35793-3388-45fe-bcc8-e2cbd033fa0e"/>
    <ds:schemaRef ds:uri="http://schemas.microsoft.com/office/2006/metadata/properties"/>
  </ds:schemaRefs>
</ds:datastoreItem>
</file>

<file path=customXml/itemProps2.xml><?xml version="1.0" encoding="utf-8"?>
<ds:datastoreItem xmlns:ds="http://schemas.openxmlformats.org/officeDocument/2006/customXml" ds:itemID="{2E4B0998-B255-48B7-88F5-E56214D7C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a5964-4faa-4c65-b5d1-1cec822e14fa"/>
    <ds:schemaRef ds:uri="d0c35793-3388-45fe-bcc8-e2cbd033f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2FEE86-ACA2-4B44-9881-289B98F992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9558</TotalTime>
  <Words>1131</Words>
  <Application>Microsoft Office PowerPoint</Application>
  <PresentationFormat>Widescreen</PresentationFormat>
  <Paragraphs>85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Next</vt:lpstr>
      <vt:lpstr>Avenir Next LT Pro</vt:lpstr>
      <vt:lpstr>Calibri</vt:lpstr>
      <vt:lpstr>System Font Regular</vt:lpstr>
      <vt:lpstr>C1 2025</vt:lpstr>
      <vt:lpstr>Managing Through Change</vt:lpstr>
      <vt:lpstr>Agenda</vt:lpstr>
      <vt:lpstr>Empowering Teams Through Uncertainty and Change</vt:lpstr>
      <vt:lpstr>Introduction</vt:lpstr>
      <vt:lpstr>The Emotional Impact of Change </vt:lpstr>
      <vt:lpstr>Retention Starts with Relevance</vt:lpstr>
      <vt:lpstr>Communication as a Retention Tool</vt:lpstr>
      <vt:lpstr>Culture of Adaptability</vt:lpstr>
      <vt:lpstr>Recognition and Purpose</vt:lpstr>
      <vt:lpstr>🌟 Final Thoughts: Leading Through Change with Heart &amp; Strategy In times of uncertainty, our greatest tools are not just plans—they're people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Bradley</dc:creator>
  <cp:lastModifiedBy>Jean Tufts</cp:lastModifiedBy>
  <cp:revision>11</cp:revision>
  <dcterms:created xsi:type="dcterms:W3CDTF">2023-08-17T17:09:24Z</dcterms:created>
  <dcterms:modified xsi:type="dcterms:W3CDTF">2025-09-12T03:12:50Z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e8aec0-136e-45ee-9cce-b656e3753b41_Name">
    <vt:lpwstr>07e8aec0-136e-45ee-9cce-b656e3753b41</vt:lpwstr>
  </property>
  <property fmtid="{D5CDD505-2E9C-101B-9397-08002B2CF9AE}" pid="3" name="MSIP_Label_07e8aec0-136e-45ee-9cce-b656e3753b41_Enabled">
    <vt:lpwstr>true</vt:lpwstr>
  </property>
  <property fmtid="{D5CDD505-2E9C-101B-9397-08002B2CF9AE}" pid="4" name="MSIP_Label_07e8aec0-136e-45ee-9cce-b656e3753b41_SetDate">
    <vt:lpwstr>2023-09-11T17:06:03Z</vt:lpwstr>
  </property>
  <property fmtid="{D5CDD505-2E9C-101B-9397-08002B2CF9AE}" pid="5" name="MSIP_Label_07e8aec0-136e-45ee-9cce-b656e3753b41_SiteId">
    <vt:lpwstr>008b5356-0a40-4980-ad65-f2eef1c7f975</vt:lpwstr>
  </property>
  <property fmtid="{D5CDD505-2E9C-101B-9397-08002B2CF9AE}" pid="6" name="MSIP_Label_07e8aec0-136e-45ee-9cce-b656e3753b41_ContentBits">
    <vt:lpwstr>0</vt:lpwstr>
  </property>
  <property fmtid="{D5CDD505-2E9C-101B-9397-08002B2CF9AE}" pid="7" name="MSIP_Label_07e8aec0-136e-45ee-9cce-b656e3753b41_ActionId">
    <vt:lpwstr>291eadf7-45a1-4bc4-8566-db60c6594c6a</vt:lpwstr>
  </property>
  <property fmtid="{D5CDD505-2E9C-101B-9397-08002B2CF9AE}" pid="8" name="MSIP_Label_07e8aec0-136e-45ee-9cce-b656e3753b41_Method">
    <vt:lpwstr>Standard</vt:lpwstr>
  </property>
  <property fmtid="{D5CDD505-2E9C-101B-9397-08002B2CF9AE}" pid="9" name="MediaServiceImageTags">
    <vt:lpwstr/>
  </property>
  <property fmtid="{D5CDD505-2E9C-101B-9397-08002B2CF9AE}" pid="10" name="ContentTypeId">
    <vt:lpwstr>0x01010087E9AD6DCD707641AF498E0F9E3AC3B1</vt:lpwstr>
  </property>
</Properties>
</file>